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FB5D-B56E-4F22-B352-D149BE502974}" type="datetimeFigureOut">
              <a:rPr kumimoji="1" lang="ja-JP" altLang="en-US" smtClean="0"/>
              <a:t>2016/1/18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6B77-77E2-49FB-954A-E686B7B8D0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39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FB5D-B56E-4F22-B352-D149BE502974}" type="datetimeFigureOut">
              <a:rPr kumimoji="1" lang="ja-JP" altLang="en-US" smtClean="0"/>
              <a:t>2016/1/18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6B77-77E2-49FB-954A-E686B7B8D0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21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FB5D-B56E-4F22-B352-D149BE502974}" type="datetimeFigureOut">
              <a:rPr kumimoji="1" lang="ja-JP" altLang="en-US" smtClean="0"/>
              <a:t>2016/1/18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6B77-77E2-49FB-954A-E686B7B8D0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92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FB5D-B56E-4F22-B352-D149BE502974}" type="datetimeFigureOut">
              <a:rPr kumimoji="1" lang="ja-JP" altLang="en-US" smtClean="0"/>
              <a:t>2016/1/18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6B77-77E2-49FB-954A-E686B7B8D0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328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FB5D-B56E-4F22-B352-D149BE502974}" type="datetimeFigureOut">
              <a:rPr kumimoji="1" lang="ja-JP" altLang="en-US" smtClean="0"/>
              <a:t>2016/1/18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6B77-77E2-49FB-954A-E686B7B8D0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11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FB5D-B56E-4F22-B352-D149BE502974}" type="datetimeFigureOut">
              <a:rPr kumimoji="1" lang="ja-JP" altLang="en-US" smtClean="0"/>
              <a:t>2016/1/18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6B77-77E2-49FB-954A-E686B7B8D0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87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FB5D-B56E-4F22-B352-D149BE502974}" type="datetimeFigureOut">
              <a:rPr kumimoji="1" lang="ja-JP" altLang="en-US" smtClean="0"/>
              <a:t>2016/1/18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6B77-77E2-49FB-954A-E686B7B8D0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026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FB5D-B56E-4F22-B352-D149BE502974}" type="datetimeFigureOut">
              <a:rPr kumimoji="1" lang="ja-JP" altLang="en-US" smtClean="0"/>
              <a:t>2016/1/18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6B77-77E2-49FB-954A-E686B7B8D0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408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FB5D-B56E-4F22-B352-D149BE502974}" type="datetimeFigureOut">
              <a:rPr kumimoji="1" lang="ja-JP" altLang="en-US" smtClean="0"/>
              <a:t>2016/1/18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6B77-77E2-49FB-954A-E686B7B8D0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45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FB5D-B56E-4F22-B352-D149BE502974}" type="datetimeFigureOut">
              <a:rPr kumimoji="1" lang="ja-JP" altLang="en-US" smtClean="0"/>
              <a:t>2016/1/18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6B77-77E2-49FB-954A-E686B7B8D0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16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FB5D-B56E-4F22-B352-D149BE502974}" type="datetimeFigureOut">
              <a:rPr kumimoji="1" lang="ja-JP" altLang="en-US" smtClean="0"/>
              <a:t>2016/1/18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6B77-77E2-49FB-954A-E686B7B8D0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676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1FB5D-B56E-4F22-B352-D149BE502974}" type="datetimeFigureOut">
              <a:rPr kumimoji="1" lang="ja-JP" altLang="en-US" smtClean="0"/>
              <a:t>2016/1/18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56B77-77E2-49FB-954A-E686B7B8D0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492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259" y="0"/>
            <a:ext cx="5029636" cy="521253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913829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91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平山 恭子</dc:creator>
  <cp:lastModifiedBy>平山 恭子</cp:lastModifiedBy>
  <cp:revision>1</cp:revision>
  <dcterms:created xsi:type="dcterms:W3CDTF">2016-01-18T02:15:13Z</dcterms:created>
  <dcterms:modified xsi:type="dcterms:W3CDTF">2016-01-18T02:15:44Z</dcterms:modified>
</cp:coreProperties>
</file>