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1"/>
  </p:sldMasterIdLst>
  <p:notesMasterIdLst>
    <p:notesMasterId r:id="rId45"/>
  </p:notesMasterIdLst>
  <p:sldIdLst>
    <p:sldId id="256" r:id="rId2"/>
    <p:sldId id="296" r:id="rId3"/>
    <p:sldId id="329" r:id="rId4"/>
    <p:sldId id="328" r:id="rId5"/>
    <p:sldId id="279" r:id="rId6"/>
    <p:sldId id="305" r:id="rId7"/>
    <p:sldId id="301" r:id="rId8"/>
    <p:sldId id="333" r:id="rId9"/>
    <p:sldId id="316" r:id="rId10"/>
    <p:sldId id="274" r:id="rId11"/>
    <p:sldId id="260" r:id="rId12"/>
    <p:sldId id="282" r:id="rId13"/>
    <p:sldId id="259" r:id="rId14"/>
    <p:sldId id="262" r:id="rId15"/>
    <p:sldId id="309" r:id="rId16"/>
    <p:sldId id="290" r:id="rId17"/>
    <p:sldId id="325" r:id="rId18"/>
    <p:sldId id="300" r:id="rId19"/>
    <p:sldId id="285" r:id="rId20"/>
    <p:sldId id="315" r:id="rId21"/>
    <p:sldId id="326" r:id="rId22"/>
    <p:sldId id="327" r:id="rId23"/>
    <p:sldId id="281" r:id="rId24"/>
    <p:sldId id="293" r:id="rId25"/>
    <p:sldId id="263" r:id="rId26"/>
    <p:sldId id="280" r:id="rId27"/>
    <p:sldId id="313" r:id="rId28"/>
    <p:sldId id="297" r:id="rId29"/>
    <p:sldId id="304" r:id="rId30"/>
    <p:sldId id="272" r:id="rId31"/>
    <p:sldId id="323" r:id="rId32"/>
    <p:sldId id="324" r:id="rId33"/>
    <p:sldId id="332" r:id="rId34"/>
    <p:sldId id="321" r:id="rId35"/>
    <p:sldId id="322" r:id="rId36"/>
    <p:sldId id="318" r:id="rId37"/>
    <p:sldId id="317" r:id="rId38"/>
    <p:sldId id="258" r:id="rId39"/>
    <p:sldId id="320" r:id="rId40"/>
    <p:sldId id="319" r:id="rId41"/>
    <p:sldId id="294" r:id="rId42"/>
    <p:sldId id="287" r:id="rId43"/>
    <p:sldId id="310"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0E6DA-8319-43EA-A8B4-338B04FC164D}" v="3" dt="2022-02-24T04:59:17.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柿沼 茜音" userId="bacb7638664b3343" providerId="Windows Live" clId="Web-{CBE605A7-B8D8-49CD-A2EF-C9BFB83F7A05}"/>
    <pc:docChg chg="addSld delSld modSld sldOrd">
      <pc:chgData name="柿沼 茜音" userId="bacb7638664b3343" providerId="Windows Live" clId="Web-{CBE605A7-B8D8-49CD-A2EF-C9BFB83F7A05}" dt="2022-02-17T11:38:00.096" v="637" actId="1076"/>
      <pc:docMkLst>
        <pc:docMk/>
      </pc:docMkLst>
      <pc:sldChg chg="modNotes">
        <pc:chgData name="柿沼 茜音" userId="bacb7638664b3343" providerId="Windows Live" clId="Web-{CBE605A7-B8D8-49CD-A2EF-C9BFB83F7A05}" dt="2022-02-17T10:48:24.048" v="598"/>
        <pc:sldMkLst>
          <pc:docMk/>
          <pc:sldMk cId="3516760662" sldId="256"/>
        </pc:sldMkLst>
      </pc:sldChg>
      <pc:sldChg chg="addSp modSp ord">
        <pc:chgData name="柿沼 茜音" userId="bacb7638664b3343" providerId="Windows Live" clId="Web-{CBE605A7-B8D8-49CD-A2EF-C9BFB83F7A05}" dt="2022-02-17T09:39:58.436" v="510"/>
        <pc:sldMkLst>
          <pc:docMk/>
          <pc:sldMk cId="3989685085" sldId="258"/>
        </pc:sldMkLst>
        <pc:spChg chg="add mod">
          <ac:chgData name="柿沼 茜音" userId="bacb7638664b3343" providerId="Windows Live" clId="Web-{CBE605A7-B8D8-49CD-A2EF-C9BFB83F7A05}" dt="2022-02-17T08:07:42.791" v="442" actId="14100"/>
          <ac:spMkLst>
            <pc:docMk/>
            <pc:sldMk cId="3989685085" sldId="258"/>
            <ac:spMk id="4" creationId="{22B5E05B-9A2D-4274-9B46-290483EF3B2E}"/>
          </ac:spMkLst>
        </pc:spChg>
        <pc:spChg chg="mod">
          <ac:chgData name="柿沼 茜音" userId="bacb7638664b3343" providerId="Windows Live" clId="Web-{CBE605A7-B8D8-49CD-A2EF-C9BFB83F7A05}" dt="2022-02-17T07:55:52.981" v="364" actId="1076"/>
          <ac:spMkLst>
            <pc:docMk/>
            <pc:sldMk cId="3989685085" sldId="258"/>
            <ac:spMk id="5" creationId="{E2FCF1A5-AF43-4F43-87B8-84EAF2CB472B}"/>
          </ac:spMkLst>
        </pc:spChg>
      </pc:sldChg>
      <pc:sldChg chg="addSp delSp modSp">
        <pc:chgData name="柿沼 茜音" userId="bacb7638664b3343" providerId="Windows Live" clId="Web-{CBE605A7-B8D8-49CD-A2EF-C9BFB83F7A05}" dt="2022-02-17T09:57:44.168" v="583" actId="20577"/>
        <pc:sldMkLst>
          <pc:docMk/>
          <pc:sldMk cId="619997346" sldId="260"/>
        </pc:sldMkLst>
        <pc:spChg chg="del mod">
          <ac:chgData name="柿沼 茜音" userId="bacb7638664b3343" providerId="Windows Live" clId="Web-{CBE605A7-B8D8-49CD-A2EF-C9BFB83F7A05}" dt="2022-02-17T07:30:56.471" v="131"/>
          <ac:spMkLst>
            <pc:docMk/>
            <pc:sldMk cId="619997346" sldId="260"/>
            <ac:spMk id="5" creationId="{EBE5ADBE-FAA4-4452-AF40-1F0B50BBF415}"/>
          </ac:spMkLst>
        </pc:spChg>
        <pc:spChg chg="add">
          <ac:chgData name="柿沼 茜音" userId="bacb7638664b3343" providerId="Windows Live" clId="Web-{CBE605A7-B8D8-49CD-A2EF-C9BFB83F7A05}" dt="2022-02-17T07:30:57.533" v="132"/>
          <ac:spMkLst>
            <pc:docMk/>
            <pc:sldMk cId="619997346" sldId="260"/>
            <ac:spMk id="6" creationId="{B272E3F6-ADA3-4B23-862A-D5FC9F27FA40}"/>
          </ac:spMkLst>
        </pc:spChg>
        <pc:spChg chg="mod">
          <ac:chgData name="柿沼 茜音" userId="bacb7638664b3343" providerId="Windows Live" clId="Web-{CBE605A7-B8D8-49CD-A2EF-C9BFB83F7A05}" dt="2022-02-17T09:57:44.168" v="583" actId="20577"/>
          <ac:spMkLst>
            <pc:docMk/>
            <pc:sldMk cId="619997346" sldId="260"/>
            <ac:spMk id="8" creationId="{0D061C4A-295C-4FD1-A23B-D5D04FD214FB}"/>
          </ac:spMkLst>
        </pc:spChg>
      </pc:sldChg>
      <pc:sldChg chg="addSp delSp modSp">
        <pc:chgData name="柿沼 茜音" userId="bacb7638664b3343" providerId="Windows Live" clId="Web-{CBE605A7-B8D8-49CD-A2EF-C9BFB83F7A05}" dt="2022-02-17T07:44:16.375" v="348" actId="20577"/>
        <pc:sldMkLst>
          <pc:docMk/>
          <pc:sldMk cId="376417853" sldId="263"/>
        </pc:sldMkLst>
        <pc:spChg chg="add mod">
          <ac:chgData name="柿沼 茜音" userId="bacb7638664b3343" providerId="Windows Live" clId="Web-{CBE605A7-B8D8-49CD-A2EF-C9BFB83F7A05}" dt="2022-02-17T07:44:16.375" v="348" actId="20577"/>
          <ac:spMkLst>
            <pc:docMk/>
            <pc:sldMk cId="376417853" sldId="263"/>
            <ac:spMk id="2" creationId="{2B832AE1-F061-4CFA-A923-9FABFB68EBC2}"/>
          </ac:spMkLst>
        </pc:spChg>
        <pc:spChg chg="add del mod">
          <ac:chgData name="柿沼 茜音" userId="bacb7638664b3343" providerId="Windows Live" clId="Web-{CBE605A7-B8D8-49CD-A2EF-C9BFB83F7A05}" dt="2022-02-17T07:44:08.407" v="338"/>
          <ac:spMkLst>
            <pc:docMk/>
            <pc:sldMk cId="376417853" sldId="263"/>
            <ac:spMk id="3" creationId="{8D759FCA-DB17-B04C-9F58-6020F867A964}"/>
          </ac:spMkLst>
        </pc:spChg>
      </pc:sldChg>
      <pc:sldChg chg="modSp modNotes">
        <pc:chgData name="柿沼 茜音" userId="bacb7638664b3343" providerId="Windows Live" clId="Web-{CBE605A7-B8D8-49CD-A2EF-C9BFB83F7A05}" dt="2022-02-17T10:16:32.675" v="587"/>
        <pc:sldMkLst>
          <pc:docMk/>
          <pc:sldMk cId="670345824" sldId="272"/>
        </pc:sldMkLst>
        <pc:spChg chg="mod">
          <ac:chgData name="柿沼 茜音" userId="bacb7638664b3343" providerId="Windows Live" clId="Web-{CBE605A7-B8D8-49CD-A2EF-C9BFB83F7A05}" dt="2022-02-17T10:16:19.018" v="585" actId="20577"/>
          <ac:spMkLst>
            <pc:docMk/>
            <pc:sldMk cId="670345824" sldId="272"/>
            <ac:spMk id="3" creationId="{76C64D33-C6F5-A441-8CC5-43DA677510EB}"/>
          </ac:spMkLst>
        </pc:spChg>
      </pc:sldChg>
      <pc:sldChg chg="modSp">
        <pc:chgData name="柿沼 茜音" userId="bacb7638664b3343" providerId="Windows Live" clId="Web-{CBE605A7-B8D8-49CD-A2EF-C9BFB83F7A05}" dt="2022-02-17T09:48:11.339" v="558" actId="20577"/>
        <pc:sldMkLst>
          <pc:docMk/>
          <pc:sldMk cId="2757551109" sldId="279"/>
        </pc:sldMkLst>
        <pc:spChg chg="mod">
          <ac:chgData name="柿沼 茜音" userId="bacb7638664b3343" providerId="Windows Live" clId="Web-{CBE605A7-B8D8-49CD-A2EF-C9BFB83F7A05}" dt="2022-02-17T09:48:11.339" v="558" actId="20577"/>
          <ac:spMkLst>
            <pc:docMk/>
            <pc:sldMk cId="2757551109" sldId="279"/>
            <ac:spMk id="14" creationId="{6DB01CDF-04B1-B146-BFBD-FB78B0C6157E}"/>
          </ac:spMkLst>
        </pc:spChg>
        <pc:spChg chg="mod">
          <ac:chgData name="柿沼 茜音" userId="bacb7638664b3343" providerId="Windows Live" clId="Web-{CBE605A7-B8D8-49CD-A2EF-C9BFB83F7A05}" dt="2022-02-17T09:48:08.589" v="556" actId="20577"/>
          <ac:spMkLst>
            <pc:docMk/>
            <pc:sldMk cId="2757551109" sldId="279"/>
            <ac:spMk id="15" creationId="{823B1A29-B267-E245-8342-FC850CA110D3}"/>
          </ac:spMkLst>
        </pc:spChg>
      </pc:sldChg>
      <pc:sldChg chg="modSp">
        <pc:chgData name="柿沼 茜音" userId="bacb7638664b3343" providerId="Windows Live" clId="Web-{CBE605A7-B8D8-49CD-A2EF-C9BFB83F7A05}" dt="2022-02-17T07:45:12.158" v="351" actId="14100"/>
        <pc:sldMkLst>
          <pc:docMk/>
          <pc:sldMk cId="1382010666" sldId="280"/>
        </pc:sldMkLst>
        <pc:cxnChg chg="mod">
          <ac:chgData name="柿沼 茜音" userId="bacb7638664b3343" providerId="Windows Live" clId="Web-{CBE605A7-B8D8-49CD-A2EF-C9BFB83F7A05}" dt="2022-02-17T07:45:12.158" v="351" actId="14100"/>
          <ac:cxnSpMkLst>
            <pc:docMk/>
            <pc:sldMk cId="1382010666" sldId="280"/>
            <ac:cxnSpMk id="28" creationId="{CD30D067-EA24-47E9-AC1D-B66CB772382F}"/>
          </ac:cxnSpMkLst>
        </pc:cxnChg>
        <pc:cxnChg chg="mod">
          <ac:chgData name="柿沼 茜音" userId="bacb7638664b3343" providerId="Windows Live" clId="Web-{CBE605A7-B8D8-49CD-A2EF-C9BFB83F7A05}" dt="2022-02-17T07:45:03.079" v="349" actId="1076"/>
          <ac:cxnSpMkLst>
            <pc:docMk/>
            <pc:sldMk cId="1382010666" sldId="280"/>
            <ac:cxnSpMk id="30" creationId="{6AD0B092-1BDC-43BF-81FB-ACFDAAB7E4D0}"/>
          </ac:cxnSpMkLst>
        </pc:cxnChg>
      </pc:sldChg>
      <pc:sldChg chg="modSp">
        <pc:chgData name="柿沼 茜音" userId="bacb7638664b3343" providerId="Windows Live" clId="Web-{CBE605A7-B8D8-49CD-A2EF-C9BFB83F7A05}" dt="2022-02-17T07:54:45.730" v="362" actId="20577"/>
        <pc:sldMkLst>
          <pc:docMk/>
          <pc:sldMk cId="2723488695" sldId="281"/>
        </pc:sldMkLst>
        <pc:spChg chg="mod">
          <ac:chgData name="柿沼 茜音" userId="bacb7638664b3343" providerId="Windows Live" clId="Web-{CBE605A7-B8D8-49CD-A2EF-C9BFB83F7A05}" dt="2022-02-17T07:53:12.057" v="358" actId="1076"/>
          <ac:spMkLst>
            <pc:docMk/>
            <pc:sldMk cId="2723488695" sldId="281"/>
            <ac:spMk id="2" creationId="{E3ED0159-B7EF-6A4D-A21B-C68E672B7826}"/>
          </ac:spMkLst>
        </pc:spChg>
        <pc:spChg chg="mod">
          <ac:chgData name="柿沼 茜音" userId="bacb7638664b3343" providerId="Windows Live" clId="Web-{CBE605A7-B8D8-49CD-A2EF-C9BFB83F7A05}" dt="2022-02-17T07:52:30.290" v="354" actId="1076"/>
          <ac:spMkLst>
            <pc:docMk/>
            <pc:sldMk cId="2723488695" sldId="281"/>
            <ac:spMk id="3" creationId="{013B1145-27C4-434D-8AF6-BE06C678DCC3}"/>
          </ac:spMkLst>
        </pc:spChg>
        <pc:spChg chg="mod">
          <ac:chgData name="柿沼 茜音" userId="bacb7638664b3343" providerId="Windows Live" clId="Web-{CBE605A7-B8D8-49CD-A2EF-C9BFB83F7A05}" dt="2022-02-17T07:54:45.730" v="362" actId="20577"/>
          <ac:spMkLst>
            <pc:docMk/>
            <pc:sldMk cId="2723488695" sldId="281"/>
            <ac:spMk id="7" creationId="{6D73E8E8-1B7D-4010-AAA1-77DC96ED4E58}"/>
          </ac:spMkLst>
        </pc:spChg>
        <pc:spChg chg="mod">
          <ac:chgData name="柿沼 茜音" userId="bacb7638664b3343" providerId="Windows Live" clId="Web-{CBE605A7-B8D8-49CD-A2EF-C9BFB83F7A05}" dt="2022-02-17T07:52:55.603" v="357" actId="1076"/>
          <ac:spMkLst>
            <pc:docMk/>
            <pc:sldMk cId="2723488695" sldId="281"/>
            <ac:spMk id="9" creationId="{B715C2BA-CC11-7C41-B944-EE00E6E0FFBF}"/>
          </ac:spMkLst>
        </pc:spChg>
        <pc:spChg chg="mod">
          <ac:chgData name="柿沼 茜音" userId="bacb7638664b3343" providerId="Windows Live" clId="Web-{CBE605A7-B8D8-49CD-A2EF-C9BFB83F7A05}" dt="2022-02-17T07:52:40.744" v="355" actId="1076"/>
          <ac:spMkLst>
            <pc:docMk/>
            <pc:sldMk cId="2723488695" sldId="281"/>
            <ac:spMk id="10" creationId="{FB3F65B8-2457-4D55-880C-85FDE7A07AA6}"/>
          </ac:spMkLst>
        </pc:spChg>
        <pc:picChg chg="mod">
          <ac:chgData name="柿沼 茜音" userId="bacb7638664b3343" providerId="Windows Live" clId="Web-{CBE605A7-B8D8-49CD-A2EF-C9BFB83F7A05}" dt="2022-02-17T07:52:46.822" v="356" actId="1076"/>
          <ac:picMkLst>
            <pc:docMk/>
            <pc:sldMk cId="2723488695" sldId="281"/>
            <ac:picMk id="17" creationId="{6CA1CB35-A8B4-CA49-90E3-67AFE914DA35}"/>
          </ac:picMkLst>
        </pc:picChg>
      </pc:sldChg>
      <pc:sldChg chg="addSp delSp modSp">
        <pc:chgData name="柿沼 茜音" userId="bacb7638664b3343" providerId="Windows Live" clId="Web-{CBE605A7-B8D8-49CD-A2EF-C9BFB83F7A05}" dt="2022-02-17T08:23:16.666" v="502" actId="1076"/>
        <pc:sldMkLst>
          <pc:docMk/>
          <pc:sldMk cId="1571403171" sldId="285"/>
        </pc:sldMkLst>
        <pc:spChg chg="del mod">
          <ac:chgData name="柿沼 茜音" userId="bacb7638664b3343" providerId="Windows Live" clId="Web-{CBE605A7-B8D8-49CD-A2EF-C9BFB83F7A05}" dt="2022-02-17T07:34:19.584" v="137"/>
          <ac:spMkLst>
            <pc:docMk/>
            <pc:sldMk cId="1571403171" sldId="285"/>
            <ac:spMk id="2" creationId="{34A6FA6A-E66A-48A2-B282-905F7B7DAA68}"/>
          </ac:spMkLst>
        </pc:spChg>
        <pc:spChg chg="del mod">
          <ac:chgData name="柿沼 茜音" userId="bacb7638664b3343" providerId="Windows Live" clId="Web-{CBE605A7-B8D8-49CD-A2EF-C9BFB83F7A05}" dt="2022-02-17T07:38:31.182" v="280"/>
          <ac:spMkLst>
            <pc:docMk/>
            <pc:sldMk cId="1571403171" sldId="285"/>
            <ac:spMk id="3" creationId="{68FB4A0B-FF6E-4F73-A77D-3BB3EE3140B2}"/>
          </ac:spMkLst>
        </pc:spChg>
        <pc:spChg chg="add del mod">
          <ac:chgData name="柿沼 茜音" userId="bacb7638664b3343" providerId="Windows Live" clId="Web-{CBE605A7-B8D8-49CD-A2EF-C9BFB83F7A05}" dt="2022-02-17T07:34:09.677" v="136"/>
          <ac:spMkLst>
            <pc:docMk/>
            <pc:sldMk cId="1571403171" sldId="285"/>
            <ac:spMk id="5" creationId="{87CDDA7F-2BAF-4A24-9757-B254A06B7860}"/>
          </ac:spMkLst>
        </pc:spChg>
        <pc:spChg chg="add">
          <ac:chgData name="柿沼 茜音" userId="bacb7638664b3343" providerId="Windows Live" clId="Web-{CBE605A7-B8D8-49CD-A2EF-C9BFB83F7A05}" dt="2022-02-17T07:34:20.662" v="138"/>
          <ac:spMkLst>
            <pc:docMk/>
            <pc:sldMk cId="1571403171" sldId="285"/>
            <ac:spMk id="7" creationId="{9885531C-4EDB-4437-A19A-3F05C5E4D023}"/>
          </ac:spMkLst>
        </pc:spChg>
        <pc:spChg chg="del mod">
          <ac:chgData name="柿沼 茜音" userId="bacb7638664b3343" providerId="Windows Live" clId="Web-{CBE605A7-B8D8-49CD-A2EF-C9BFB83F7A05}" dt="2022-02-17T07:38:21.119" v="278"/>
          <ac:spMkLst>
            <pc:docMk/>
            <pc:sldMk cId="1571403171" sldId="285"/>
            <ac:spMk id="8" creationId="{7E268FF7-9D39-4704-B88A-E0256679F9FC}"/>
          </ac:spMkLst>
        </pc:spChg>
        <pc:spChg chg="add mod">
          <ac:chgData name="柿沼 茜音" userId="bacb7638664b3343" providerId="Windows Live" clId="Web-{CBE605A7-B8D8-49CD-A2EF-C9BFB83F7A05}" dt="2022-02-17T07:38:15.463" v="277" actId="20577"/>
          <ac:spMkLst>
            <pc:docMk/>
            <pc:sldMk cId="1571403171" sldId="285"/>
            <ac:spMk id="11" creationId="{7BF88214-E5C7-493F-9E41-091671EDCAFE}"/>
          </ac:spMkLst>
        </pc:spChg>
        <pc:picChg chg="mod">
          <ac:chgData name="柿沼 茜音" userId="bacb7638664b3343" providerId="Windows Live" clId="Web-{CBE605A7-B8D8-49CD-A2EF-C9BFB83F7A05}" dt="2022-02-17T08:23:16.666" v="502" actId="1076"/>
          <ac:picMkLst>
            <pc:docMk/>
            <pc:sldMk cId="1571403171" sldId="285"/>
            <ac:picMk id="9" creationId="{3DE5C808-CA7A-4647-A49E-C4BBE652EEAA}"/>
          </ac:picMkLst>
        </pc:picChg>
      </pc:sldChg>
      <pc:sldChg chg="addSp delSp modSp">
        <pc:chgData name="柿沼 茜音" userId="bacb7638664b3343" providerId="Windows Live" clId="Web-{CBE605A7-B8D8-49CD-A2EF-C9BFB83F7A05}" dt="2022-02-17T08:05:49.414" v="407" actId="20577"/>
        <pc:sldMkLst>
          <pc:docMk/>
          <pc:sldMk cId="653764141" sldId="293"/>
        </pc:sldMkLst>
        <pc:spChg chg="add mod">
          <ac:chgData name="柿沼 茜音" userId="bacb7638664b3343" providerId="Windows Live" clId="Web-{CBE605A7-B8D8-49CD-A2EF-C9BFB83F7A05}" dt="2022-02-17T08:05:49.414" v="407" actId="20577"/>
          <ac:spMkLst>
            <pc:docMk/>
            <pc:sldMk cId="653764141" sldId="293"/>
            <ac:spMk id="7" creationId="{F7F36C15-31EA-4423-BC2D-CA7F85A9E4BD}"/>
          </ac:spMkLst>
        </pc:spChg>
        <pc:picChg chg="del mod">
          <ac:chgData name="柿沼 茜音" userId="bacb7638664b3343" providerId="Windows Live" clId="Web-{CBE605A7-B8D8-49CD-A2EF-C9BFB83F7A05}" dt="2022-02-17T07:59:30.798" v="368"/>
          <ac:picMkLst>
            <pc:docMk/>
            <pc:sldMk cId="653764141" sldId="293"/>
            <ac:picMk id="4" creationId="{1FCBB639-E5CF-A744-B5E4-4F700501F1A4}"/>
          </ac:picMkLst>
        </pc:picChg>
        <pc:picChg chg="mod">
          <ac:chgData name="柿沼 茜音" userId="bacb7638664b3343" providerId="Windows Live" clId="Web-{CBE605A7-B8D8-49CD-A2EF-C9BFB83F7A05}" dt="2022-02-17T08:01:17.659" v="370" actId="14100"/>
          <ac:picMkLst>
            <pc:docMk/>
            <pc:sldMk cId="653764141" sldId="293"/>
            <ac:picMk id="5" creationId="{BEB9057C-0C09-CB45-BC0E-A99BAA3F61A5}"/>
          </ac:picMkLst>
        </pc:picChg>
      </pc:sldChg>
      <pc:sldChg chg="modSp">
        <pc:chgData name="柿沼 茜音" userId="bacb7638664b3343" providerId="Windows Live" clId="Web-{CBE605A7-B8D8-49CD-A2EF-C9BFB83F7A05}" dt="2022-02-17T11:38:00.096" v="637" actId="1076"/>
        <pc:sldMkLst>
          <pc:docMk/>
          <pc:sldMk cId="3665955355" sldId="300"/>
        </pc:sldMkLst>
        <pc:spChg chg="mod">
          <ac:chgData name="柿沼 茜音" userId="bacb7638664b3343" providerId="Windows Live" clId="Web-{CBE605A7-B8D8-49CD-A2EF-C9BFB83F7A05}" dt="2022-02-17T11:38:00.096" v="637" actId="1076"/>
          <ac:spMkLst>
            <pc:docMk/>
            <pc:sldMk cId="3665955355" sldId="300"/>
            <ac:spMk id="3" creationId="{5A16CE15-5F7E-4731-8D43-6FAD332A8194}"/>
          </ac:spMkLst>
        </pc:spChg>
        <pc:spChg chg="mod">
          <ac:chgData name="柿沼 茜音" userId="bacb7638664b3343" providerId="Windows Live" clId="Web-{CBE605A7-B8D8-49CD-A2EF-C9BFB83F7A05}" dt="2022-02-17T11:37:53.830" v="635" actId="1076"/>
          <ac:spMkLst>
            <pc:docMk/>
            <pc:sldMk cId="3665955355" sldId="300"/>
            <ac:spMk id="12" creationId="{9366FD51-BCCE-4251-9F8F-DE513784D8C6}"/>
          </ac:spMkLst>
        </pc:spChg>
        <pc:picChg chg="mod">
          <ac:chgData name="柿沼 茜音" userId="bacb7638664b3343" providerId="Windows Live" clId="Web-{CBE605A7-B8D8-49CD-A2EF-C9BFB83F7A05}" dt="2022-02-17T11:37:56.017" v="636" actId="1076"/>
          <ac:picMkLst>
            <pc:docMk/>
            <pc:sldMk cId="3665955355" sldId="300"/>
            <ac:picMk id="2" creationId="{80CDB313-6F63-4B48-AC52-187B4B655526}"/>
          </ac:picMkLst>
        </pc:picChg>
        <pc:picChg chg="mod">
          <ac:chgData name="柿沼 茜音" userId="bacb7638664b3343" providerId="Windows Live" clId="Web-{CBE605A7-B8D8-49CD-A2EF-C9BFB83F7A05}" dt="2022-02-17T11:37:49.611" v="634" actId="1076"/>
          <ac:picMkLst>
            <pc:docMk/>
            <pc:sldMk cId="3665955355" sldId="300"/>
            <ac:picMk id="4" creationId="{ED4CCF13-CEC7-CA4A-9B68-24DCEEE85488}"/>
          </ac:picMkLst>
        </pc:picChg>
      </pc:sldChg>
      <pc:sldChg chg="modSp">
        <pc:chgData name="柿沼 茜音" userId="bacb7638664b3343" providerId="Windows Live" clId="Web-{CBE605A7-B8D8-49CD-A2EF-C9BFB83F7A05}" dt="2022-02-17T07:01:32.706" v="5" actId="20577"/>
        <pc:sldMkLst>
          <pc:docMk/>
          <pc:sldMk cId="3839515121" sldId="301"/>
        </pc:sldMkLst>
        <pc:spChg chg="mod">
          <ac:chgData name="柿沼 茜音" userId="bacb7638664b3343" providerId="Windows Live" clId="Web-{CBE605A7-B8D8-49CD-A2EF-C9BFB83F7A05}" dt="2022-02-17T07:01:32.706" v="5" actId="20577"/>
          <ac:spMkLst>
            <pc:docMk/>
            <pc:sldMk cId="3839515121" sldId="301"/>
            <ac:spMk id="17" creationId="{1DE169A7-7C54-4A85-A5F4-A73904B159C4}"/>
          </ac:spMkLst>
        </pc:spChg>
      </pc:sldChg>
      <pc:sldChg chg="delSp modSp">
        <pc:chgData name="柿沼 茜音" userId="bacb7638664b3343" providerId="Windows Live" clId="Web-{CBE605A7-B8D8-49CD-A2EF-C9BFB83F7A05}" dt="2022-02-17T11:23:20.809" v="626"/>
        <pc:sldMkLst>
          <pc:docMk/>
          <pc:sldMk cId="4158886540" sldId="305"/>
        </pc:sldMkLst>
        <pc:spChg chg="mod">
          <ac:chgData name="柿沼 茜音" userId="bacb7638664b3343" providerId="Windows Live" clId="Web-{CBE605A7-B8D8-49CD-A2EF-C9BFB83F7A05}" dt="2022-02-17T09:48:21.824" v="562" actId="20577"/>
          <ac:spMkLst>
            <pc:docMk/>
            <pc:sldMk cId="4158886540" sldId="305"/>
            <ac:spMk id="2" creationId="{56359719-DB55-41D3-A045-C275D325128A}"/>
          </ac:spMkLst>
        </pc:spChg>
        <pc:spChg chg="del mod">
          <ac:chgData name="柿沼 茜音" userId="bacb7638664b3343" providerId="Windows Live" clId="Web-{CBE605A7-B8D8-49CD-A2EF-C9BFB83F7A05}" dt="2022-02-17T11:23:20.809" v="626"/>
          <ac:spMkLst>
            <pc:docMk/>
            <pc:sldMk cId="4158886540" sldId="305"/>
            <ac:spMk id="5" creationId="{DC17B661-103E-4496-90A2-5EB7DBE10DA4}"/>
          </ac:spMkLst>
        </pc:spChg>
      </pc:sldChg>
      <pc:sldChg chg="addSp delSp">
        <pc:chgData name="柿沼 茜音" userId="bacb7638664b3343" providerId="Windows Live" clId="Web-{CBE605A7-B8D8-49CD-A2EF-C9BFB83F7A05}" dt="2022-02-17T07:45:49.221" v="353"/>
        <pc:sldMkLst>
          <pc:docMk/>
          <pc:sldMk cId="1015776853" sldId="313"/>
        </pc:sldMkLst>
        <pc:spChg chg="add">
          <ac:chgData name="柿沼 茜音" userId="bacb7638664b3343" providerId="Windows Live" clId="Web-{CBE605A7-B8D8-49CD-A2EF-C9BFB83F7A05}" dt="2022-02-17T07:45:49.221" v="353"/>
          <ac:spMkLst>
            <pc:docMk/>
            <pc:sldMk cId="1015776853" sldId="313"/>
            <ac:spMk id="5" creationId="{5B5FC821-E5B3-4102-A741-4A00F178BADD}"/>
          </ac:spMkLst>
        </pc:spChg>
        <pc:spChg chg="del">
          <ac:chgData name="柿沼 茜音" userId="bacb7638664b3343" providerId="Windows Live" clId="Web-{CBE605A7-B8D8-49CD-A2EF-C9BFB83F7A05}" dt="2022-02-17T07:45:48.268" v="352"/>
          <ac:spMkLst>
            <pc:docMk/>
            <pc:sldMk cId="1015776853" sldId="313"/>
            <ac:spMk id="10" creationId="{498B6E56-FCA8-4CB3-9E77-3DD411BEDFDE}"/>
          </ac:spMkLst>
        </pc:spChg>
      </pc:sldChg>
      <pc:sldChg chg="addSp modSp">
        <pc:chgData name="柿沼 茜音" userId="bacb7638664b3343" providerId="Windows Live" clId="Web-{CBE605A7-B8D8-49CD-A2EF-C9BFB83F7A05}" dt="2022-02-17T10:50:19.911" v="624" actId="20577"/>
        <pc:sldMkLst>
          <pc:docMk/>
          <pc:sldMk cId="3154344284" sldId="315"/>
        </pc:sldMkLst>
        <pc:spChg chg="add mod">
          <ac:chgData name="柿沼 茜音" userId="bacb7638664b3343" providerId="Windows Live" clId="Web-{CBE605A7-B8D8-49CD-A2EF-C9BFB83F7A05}" dt="2022-02-17T10:50:19.911" v="624" actId="20577"/>
          <ac:spMkLst>
            <pc:docMk/>
            <pc:sldMk cId="3154344284" sldId="315"/>
            <ac:spMk id="4" creationId="{DA3D42DE-9470-4619-9942-F5923C1AF57C}"/>
          </ac:spMkLst>
        </pc:spChg>
        <pc:spChg chg="mod">
          <ac:chgData name="柿沼 茜音" userId="bacb7638664b3343" providerId="Windows Live" clId="Web-{CBE605A7-B8D8-49CD-A2EF-C9BFB83F7A05}" dt="2022-02-17T07:39:49.465" v="302" actId="20577"/>
          <ac:spMkLst>
            <pc:docMk/>
            <pc:sldMk cId="3154344284" sldId="315"/>
            <ac:spMk id="7" creationId="{EC9119CA-FD47-4219-948E-D28741B82A93}"/>
          </ac:spMkLst>
        </pc:spChg>
      </pc:sldChg>
      <pc:sldChg chg="addSp modSp">
        <pc:chgData name="柿沼 茜音" userId="bacb7638664b3343" providerId="Windows Live" clId="Web-{CBE605A7-B8D8-49CD-A2EF-C9BFB83F7A05}" dt="2022-02-17T08:12:29.671" v="498" actId="20577"/>
        <pc:sldMkLst>
          <pc:docMk/>
          <pc:sldMk cId="3749375169" sldId="319"/>
        </pc:sldMkLst>
        <pc:spChg chg="mod">
          <ac:chgData name="柿沼 茜音" userId="bacb7638664b3343" providerId="Windows Live" clId="Web-{CBE605A7-B8D8-49CD-A2EF-C9BFB83F7A05}" dt="2022-02-17T08:07:12.321" v="432" actId="20577"/>
          <ac:spMkLst>
            <pc:docMk/>
            <pc:sldMk cId="3749375169" sldId="319"/>
            <ac:spMk id="3" creationId="{EEE8DE0E-15D4-473D-9836-853F097471B5}"/>
          </ac:spMkLst>
        </pc:spChg>
        <pc:spChg chg="add mod">
          <ac:chgData name="柿沼 茜音" userId="bacb7638664b3343" providerId="Windows Live" clId="Web-{CBE605A7-B8D8-49CD-A2EF-C9BFB83F7A05}" dt="2022-02-17T07:27:14.545" v="125" actId="1076"/>
          <ac:spMkLst>
            <pc:docMk/>
            <pc:sldMk cId="3749375169" sldId="319"/>
            <ac:spMk id="5" creationId="{3D6C5C08-838D-4105-B62A-2B7F22B2F54C}"/>
          </ac:spMkLst>
        </pc:spChg>
        <pc:spChg chg="add mod">
          <ac:chgData name="柿沼 茜音" userId="bacb7638664b3343" providerId="Windows Live" clId="Web-{CBE605A7-B8D8-49CD-A2EF-C9BFB83F7A05}" dt="2022-02-17T08:12:29.671" v="498" actId="20577"/>
          <ac:spMkLst>
            <pc:docMk/>
            <pc:sldMk cId="3749375169" sldId="319"/>
            <ac:spMk id="7" creationId="{EFC59F0D-7306-4713-819E-E4D821CDD943}"/>
          </ac:spMkLst>
        </pc:spChg>
      </pc:sldChg>
      <pc:sldChg chg="modSp">
        <pc:chgData name="柿沼 茜音" userId="bacb7638664b3343" providerId="Windows Live" clId="Web-{CBE605A7-B8D8-49CD-A2EF-C9BFB83F7A05}" dt="2022-02-17T10:39:35.911" v="595" actId="20577"/>
        <pc:sldMkLst>
          <pc:docMk/>
          <pc:sldMk cId="3527290034" sldId="325"/>
        </pc:sldMkLst>
        <pc:spChg chg="mod">
          <ac:chgData name="柿沼 茜音" userId="bacb7638664b3343" providerId="Windows Live" clId="Web-{CBE605A7-B8D8-49CD-A2EF-C9BFB83F7A05}" dt="2022-02-17T10:39:35.911" v="595" actId="20577"/>
          <ac:spMkLst>
            <pc:docMk/>
            <pc:sldMk cId="3527290034" sldId="325"/>
            <ac:spMk id="3" creationId="{5B5EC8A5-6D61-468E-950C-BB4DFB218FE2}"/>
          </ac:spMkLst>
        </pc:spChg>
      </pc:sldChg>
      <pc:sldChg chg="addSp modSp">
        <pc:chgData name="柿沼 茜音" userId="bacb7638664b3343" providerId="Windows Live" clId="Web-{CBE605A7-B8D8-49CD-A2EF-C9BFB83F7A05}" dt="2022-02-17T09:47:58.182" v="551" actId="20577"/>
        <pc:sldMkLst>
          <pc:docMk/>
          <pc:sldMk cId="2048497166" sldId="328"/>
        </pc:sldMkLst>
        <pc:spChg chg="add mod">
          <ac:chgData name="柿沼 茜音" userId="bacb7638664b3343" providerId="Windows Live" clId="Web-{CBE605A7-B8D8-49CD-A2EF-C9BFB83F7A05}" dt="2022-02-17T09:47:53.307" v="549" actId="20577"/>
          <ac:spMkLst>
            <pc:docMk/>
            <pc:sldMk cId="2048497166" sldId="328"/>
            <ac:spMk id="5" creationId="{E84793F5-3AC5-4D5F-834A-E6705DEF1FED}"/>
          </ac:spMkLst>
        </pc:spChg>
        <pc:spChg chg="mod">
          <ac:chgData name="柿沼 茜音" userId="bacb7638664b3343" providerId="Windows Live" clId="Web-{CBE605A7-B8D8-49CD-A2EF-C9BFB83F7A05}" dt="2022-02-17T09:47:58.182" v="551" actId="20577"/>
          <ac:spMkLst>
            <pc:docMk/>
            <pc:sldMk cId="2048497166" sldId="328"/>
            <ac:spMk id="7" creationId="{4D45BB49-906E-B743-BB01-2297BBBB8E0D}"/>
          </ac:spMkLst>
        </pc:spChg>
      </pc:sldChg>
      <pc:sldChg chg="addSp delSp modSp">
        <pc:chgData name="柿沼 茜音" userId="bacb7638664b3343" providerId="Windows Live" clId="Web-{CBE605A7-B8D8-49CD-A2EF-C9BFB83F7A05}" dt="2022-02-17T09:44:41.521" v="536" actId="20577"/>
        <pc:sldMkLst>
          <pc:docMk/>
          <pc:sldMk cId="3409754165" sldId="329"/>
        </pc:sldMkLst>
        <pc:spChg chg="add mod">
          <ac:chgData name="柿沼 茜音" userId="bacb7638664b3343" providerId="Windows Live" clId="Web-{CBE605A7-B8D8-49CD-A2EF-C9BFB83F7A05}" dt="2022-02-17T09:41:43.642" v="531" actId="20577"/>
          <ac:spMkLst>
            <pc:docMk/>
            <pc:sldMk cId="3409754165" sldId="329"/>
            <ac:spMk id="2" creationId="{C37D703E-7A7C-479A-BD34-FFD98F98C72D}"/>
          </ac:spMkLst>
        </pc:spChg>
        <pc:spChg chg="mod">
          <ac:chgData name="柿沼 茜音" userId="bacb7638664b3343" providerId="Windows Live" clId="Web-{CBE605A7-B8D8-49CD-A2EF-C9BFB83F7A05}" dt="2022-02-17T07:14:14.110" v="101" actId="1076"/>
          <ac:spMkLst>
            <pc:docMk/>
            <pc:sldMk cId="3409754165" sldId="329"/>
            <ac:spMk id="3" creationId="{0DB810E1-05A1-0D46-8964-AF5D23EFEB71}"/>
          </ac:spMkLst>
        </pc:spChg>
        <pc:spChg chg="mod">
          <ac:chgData name="柿沼 茜音" userId="bacb7638664b3343" providerId="Windows Live" clId="Web-{CBE605A7-B8D8-49CD-A2EF-C9BFB83F7A05}" dt="2022-02-17T07:09:24.276" v="73" actId="14100"/>
          <ac:spMkLst>
            <pc:docMk/>
            <pc:sldMk cId="3409754165" sldId="329"/>
            <ac:spMk id="6" creationId="{76B49059-90B6-4F88-B4AC-4F93F207F6D8}"/>
          </ac:spMkLst>
        </pc:spChg>
        <pc:spChg chg="mod">
          <ac:chgData name="柿沼 茜音" userId="bacb7638664b3343" providerId="Windows Live" clId="Web-{CBE605A7-B8D8-49CD-A2EF-C9BFB83F7A05}" dt="2022-02-17T09:44:41.521" v="536" actId="20577"/>
          <ac:spMkLst>
            <pc:docMk/>
            <pc:sldMk cId="3409754165" sldId="329"/>
            <ac:spMk id="7" creationId="{98CE96D5-3BF8-8845-8F64-61BD00AE8534}"/>
          </ac:spMkLst>
        </pc:spChg>
        <pc:spChg chg="del mod">
          <ac:chgData name="柿沼 茜音" userId="bacb7638664b3343" providerId="Windows Live" clId="Web-{CBE605A7-B8D8-49CD-A2EF-C9BFB83F7A05}" dt="2022-02-17T07:09:08.761" v="71"/>
          <ac:spMkLst>
            <pc:docMk/>
            <pc:sldMk cId="3409754165" sldId="329"/>
            <ac:spMk id="9" creationId="{7B23D708-836D-49F7-A519-36A651908C65}"/>
          </ac:spMkLst>
        </pc:spChg>
        <pc:spChg chg="del">
          <ac:chgData name="柿沼 茜音" userId="bacb7638664b3343" providerId="Windows Live" clId="Web-{CBE605A7-B8D8-49CD-A2EF-C9BFB83F7A05}" dt="2022-02-17T09:41:17.157" v="511"/>
          <ac:spMkLst>
            <pc:docMk/>
            <pc:sldMk cId="3409754165" sldId="329"/>
            <ac:spMk id="11" creationId="{45030E70-A2F0-4126-927C-22F2B3F27EC3}"/>
          </ac:spMkLst>
        </pc:spChg>
        <pc:spChg chg="add mod">
          <ac:chgData name="柿沼 茜音" userId="bacb7638664b3343" providerId="Windows Live" clId="Web-{CBE605A7-B8D8-49CD-A2EF-C9BFB83F7A05}" dt="2022-02-17T08:09:09.433" v="458" actId="20577"/>
          <ac:spMkLst>
            <pc:docMk/>
            <pc:sldMk cId="3409754165" sldId="329"/>
            <ac:spMk id="14" creationId="{C947ADEE-904F-4089-B926-77A7904A223E}"/>
          </ac:spMkLst>
        </pc:spChg>
        <pc:spChg chg="add mod">
          <ac:chgData name="柿沼 茜音" userId="bacb7638664b3343" providerId="Windows Live" clId="Web-{CBE605A7-B8D8-49CD-A2EF-C9BFB83F7A05}" dt="2022-02-17T08:09:36.293" v="466" actId="20577"/>
          <ac:spMkLst>
            <pc:docMk/>
            <pc:sldMk cId="3409754165" sldId="329"/>
            <ac:spMk id="15" creationId="{2EBDB66A-197A-4AB2-8A77-8FA6C26DBE3F}"/>
          </ac:spMkLst>
        </pc:spChg>
        <pc:graphicFrameChg chg="add del mod modGraphic">
          <ac:chgData name="柿沼 茜音" userId="bacb7638664b3343" providerId="Windows Live" clId="Web-{CBE605A7-B8D8-49CD-A2EF-C9BFB83F7A05}" dt="2022-02-17T07:06:24.773" v="24"/>
          <ac:graphicFrameMkLst>
            <pc:docMk/>
            <pc:sldMk cId="3409754165" sldId="329"/>
            <ac:graphicFrameMk id="2" creationId="{B18D69A0-57BE-4675-95B3-C7D2077CC242}"/>
          </ac:graphicFrameMkLst>
        </pc:graphicFrameChg>
        <pc:graphicFrameChg chg="mod">
          <ac:chgData name="柿沼 茜音" userId="bacb7638664b3343" providerId="Windows Live" clId="Web-{CBE605A7-B8D8-49CD-A2EF-C9BFB83F7A05}" dt="2022-02-17T07:14:19.969" v="102" actId="1076"/>
          <ac:graphicFrameMkLst>
            <pc:docMk/>
            <pc:sldMk cId="3409754165" sldId="329"/>
            <ac:graphicFrameMk id="8" creationId="{FAE988CF-D0DE-445A-872C-C02C7DE56010}"/>
          </ac:graphicFrameMkLst>
        </pc:graphicFrameChg>
        <pc:graphicFrameChg chg="add mod modGraphic">
          <ac:chgData name="柿沼 茜音" userId="bacb7638664b3343" providerId="Windows Live" clId="Web-{CBE605A7-B8D8-49CD-A2EF-C9BFB83F7A05}" dt="2022-02-17T07:22:20.868" v="114"/>
          <ac:graphicFrameMkLst>
            <pc:docMk/>
            <pc:sldMk cId="3409754165" sldId="329"/>
            <ac:graphicFrameMk id="12" creationId="{4549ED66-453A-4A5D-9ABD-1BB45F5B9FAB}"/>
          </ac:graphicFrameMkLst>
        </pc:graphicFrameChg>
      </pc:sldChg>
      <pc:sldChg chg="modSp del">
        <pc:chgData name="柿沼 茜音" userId="bacb7638664b3343" providerId="Windows Live" clId="Web-{CBE605A7-B8D8-49CD-A2EF-C9BFB83F7A05}" dt="2022-02-17T07:15:57.674" v="105"/>
        <pc:sldMkLst>
          <pc:docMk/>
          <pc:sldMk cId="3514593094" sldId="330"/>
        </pc:sldMkLst>
        <pc:graphicFrameChg chg="mod modGraphic">
          <ac:chgData name="柿沼 茜音" userId="bacb7638664b3343" providerId="Windows Live" clId="Web-{CBE605A7-B8D8-49CD-A2EF-C9BFB83F7A05}" dt="2022-02-17T07:08:33.291" v="66"/>
          <ac:graphicFrameMkLst>
            <pc:docMk/>
            <pc:sldMk cId="3514593094" sldId="330"/>
            <ac:graphicFrameMk id="6" creationId="{48DDE334-86E7-4588-AAA0-ED0F38D7D8DE}"/>
          </ac:graphicFrameMkLst>
        </pc:graphicFrameChg>
      </pc:sldChg>
      <pc:sldChg chg="addSp modSp">
        <pc:chgData name="柿沼 茜音" userId="bacb7638664b3343" providerId="Windows Live" clId="Web-{CBE605A7-B8D8-49CD-A2EF-C9BFB83F7A05}" dt="2022-02-17T09:44:49.037" v="539" actId="20577"/>
        <pc:sldMkLst>
          <pc:docMk/>
          <pc:sldMk cId="1570632410" sldId="332"/>
        </pc:sldMkLst>
        <pc:spChg chg="add">
          <ac:chgData name="柿沼 茜音" userId="bacb7638664b3343" providerId="Windows Live" clId="Web-{CBE605A7-B8D8-49CD-A2EF-C9BFB83F7A05}" dt="2022-02-17T09:39:40.858" v="509"/>
          <ac:spMkLst>
            <pc:docMk/>
            <pc:sldMk cId="1570632410" sldId="332"/>
            <ac:spMk id="6" creationId="{8DB4208F-6F09-4726-9DA1-BED939F994D0}"/>
          </ac:spMkLst>
        </pc:spChg>
        <pc:spChg chg="mod">
          <ac:chgData name="柿沼 茜音" userId="bacb7638664b3343" providerId="Windows Live" clId="Web-{CBE605A7-B8D8-49CD-A2EF-C9BFB83F7A05}" dt="2022-02-17T09:44:49.037" v="539" actId="20577"/>
          <ac:spMkLst>
            <pc:docMk/>
            <pc:sldMk cId="1570632410" sldId="332"/>
            <ac:spMk id="7" creationId="{20FFD0E1-3959-456E-BD09-0547CA59508D}"/>
          </ac:spMkLst>
        </pc:spChg>
      </pc:sldChg>
      <pc:sldChg chg="add del replId">
        <pc:chgData name="柿沼 茜音" userId="bacb7638664b3343" providerId="Windows Live" clId="Web-{CBE605A7-B8D8-49CD-A2EF-C9BFB83F7A05}" dt="2022-02-17T07:05:37.819" v="14"/>
        <pc:sldMkLst>
          <pc:docMk/>
          <pc:sldMk cId="222360215" sldId="333"/>
        </pc:sldMkLst>
      </pc:sldChg>
      <pc:sldChg chg="modSp ord">
        <pc:chgData name="柿沼 茜音" userId="bacb7638664b3343" providerId="Windows Live" clId="Web-{CBE605A7-B8D8-49CD-A2EF-C9BFB83F7A05}" dt="2022-02-17T10:39:43.489" v="596" actId="20577"/>
        <pc:sldMkLst>
          <pc:docMk/>
          <pc:sldMk cId="372864079" sldId="333"/>
        </pc:sldMkLst>
        <pc:spChg chg="mod">
          <ac:chgData name="柿沼 茜音" userId="bacb7638664b3343" providerId="Windows Live" clId="Web-{CBE605A7-B8D8-49CD-A2EF-C9BFB83F7A05}" dt="2022-02-17T10:39:43.489" v="596" actId="20577"/>
          <ac:spMkLst>
            <pc:docMk/>
            <pc:sldMk cId="372864079" sldId="333"/>
            <ac:spMk id="3" creationId="{24B7BBF7-0E78-4503-A8FA-9441D58D42AC}"/>
          </ac:spMkLst>
        </pc:spChg>
      </pc:sldChg>
    </pc:docChg>
  </pc:docChgLst>
  <pc:docChgLst>
    <pc:chgData name="いま もえ" userId="2cd21703dfd2bd85" providerId="Windows Live" clId="Web-{C65256A3-8FF2-4BC1-A2D9-3CCCD2812D4B}"/>
    <pc:docChg chg="addSld delSld modSld sldOrd">
      <pc:chgData name="いま もえ" userId="2cd21703dfd2bd85" providerId="Windows Live" clId="Web-{C65256A3-8FF2-4BC1-A2D9-3CCCD2812D4B}" dt="2022-02-16T04:06:06.790" v="725" actId="20577"/>
      <pc:docMkLst>
        <pc:docMk/>
      </pc:docMkLst>
      <pc:sldChg chg="modSp">
        <pc:chgData name="いま もえ" userId="2cd21703dfd2bd85" providerId="Windows Live" clId="Web-{C65256A3-8FF2-4BC1-A2D9-3CCCD2812D4B}" dt="2022-02-16T03:42:21.663" v="503" actId="20577"/>
        <pc:sldMkLst>
          <pc:docMk/>
          <pc:sldMk cId="3989685085" sldId="258"/>
        </pc:sldMkLst>
        <pc:spChg chg="mod">
          <ac:chgData name="いま もえ" userId="2cd21703dfd2bd85" providerId="Windows Live" clId="Web-{C65256A3-8FF2-4BC1-A2D9-3CCCD2812D4B}" dt="2022-02-16T03:42:21.663" v="503" actId="20577"/>
          <ac:spMkLst>
            <pc:docMk/>
            <pc:sldMk cId="3989685085" sldId="258"/>
            <ac:spMk id="3" creationId="{1D4D0CFE-8DD8-2A47-A7F8-D1CEBE1C0680}"/>
          </ac:spMkLst>
        </pc:spChg>
      </pc:sldChg>
      <pc:sldChg chg="delSp modSp modNotes">
        <pc:chgData name="いま もえ" userId="2cd21703dfd2bd85" providerId="Windows Live" clId="Web-{C65256A3-8FF2-4BC1-A2D9-3CCCD2812D4B}" dt="2022-02-16T03:47:31.686" v="590" actId="1076"/>
        <pc:sldMkLst>
          <pc:docMk/>
          <pc:sldMk cId="619997346" sldId="260"/>
        </pc:sldMkLst>
        <pc:spChg chg="mod">
          <ac:chgData name="いま もえ" userId="2cd21703dfd2bd85" providerId="Windows Live" clId="Web-{C65256A3-8FF2-4BC1-A2D9-3CCCD2812D4B}" dt="2022-02-16T03:47:31.686" v="590" actId="1076"/>
          <ac:spMkLst>
            <pc:docMk/>
            <pc:sldMk cId="619997346" sldId="260"/>
            <ac:spMk id="4" creationId="{83B1C15E-F7DA-2F44-BBC4-AF0A57FF0419}"/>
          </ac:spMkLst>
        </pc:spChg>
        <pc:spChg chg="mod">
          <ac:chgData name="いま もえ" userId="2cd21703dfd2bd85" providerId="Windows Live" clId="Web-{C65256A3-8FF2-4BC1-A2D9-3CCCD2812D4B}" dt="2022-02-16T03:47:29.076" v="589" actId="14100"/>
          <ac:spMkLst>
            <pc:docMk/>
            <pc:sldMk cId="619997346" sldId="260"/>
            <ac:spMk id="5" creationId="{EBE5ADBE-FAA4-4452-AF40-1F0B50BBF415}"/>
          </ac:spMkLst>
        </pc:spChg>
        <pc:spChg chg="del mod">
          <ac:chgData name="いま もえ" userId="2cd21703dfd2bd85" providerId="Windows Live" clId="Web-{C65256A3-8FF2-4BC1-A2D9-3CCCD2812D4B}" dt="2022-02-16T03:45:43.246" v="547"/>
          <ac:spMkLst>
            <pc:docMk/>
            <pc:sldMk cId="619997346" sldId="260"/>
            <ac:spMk id="6" creationId="{CE2F5EE4-7FD8-F046-B6EA-AAC979BA37B6}"/>
          </ac:spMkLst>
        </pc:spChg>
        <pc:spChg chg="del">
          <ac:chgData name="いま もえ" userId="2cd21703dfd2bd85" providerId="Windows Live" clId="Web-{C65256A3-8FF2-4BC1-A2D9-3CCCD2812D4B}" dt="2022-02-16T03:45:39.761" v="546"/>
          <ac:spMkLst>
            <pc:docMk/>
            <pc:sldMk cId="619997346" sldId="260"/>
            <ac:spMk id="8" creationId="{F4F6DF37-6EB7-044E-86AB-A9B2440B5929}"/>
          </ac:spMkLst>
        </pc:spChg>
        <pc:spChg chg="mod">
          <ac:chgData name="いま もえ" userId="2cd21703dfd2bd85" providerId="Windows Live" clId="Web-{C65256A3-8FF2-4BC1-A2D9-3CCCD2812D4B}" dt="2022-02-16T03:47:10.107" v="584" actId="1076"/>
          <ac:spMkLst>
            <pc:docMk/>
            <pc:sldMk cId="619997346" sldId="260"/>
            <ac:spMk id="11" creationId="{1C04414D-6817-41F6-8907-D2B1A9A2E348}"/>
          </ac:spMkLst>
        </pc:spChg>
        <pc:picChg chg="mod">
          <ac:chgData name="いま もえ" userId="2cd21703dfd2bd85" providerId="Windows Live" clId="Web-{C65256A3-8FF2-4BC1-A2D9-3CCCD2812D4B}" dt="2022-02-16T03:47:14.138" v="585" actId="1076"/>
          <ac:picMkLst>
            <pc:docMk/>
            <pc:sldMk cId="619997346" sldId="260"/>
            <ac:picMk id="2" creationId="{A5315432-8183-064C-88DF-E6E0C2AA4CE1}"/>
          </ac:picMkLst>
        </pc:picChg>
        <pc:picChg chg="mod">
          <ac:chgData name="いま もえ" userId="2cd21703dfd2bd85" providerId="Windows Live" clId="Web-{C65256A3-8FF2-4BC1-A2D9-3CCCD2812D4B}" dt="2022-02-16T03:47:16.763" v="586" actId="1076"/>
          <ac:picMkLst>
            <pc:docMk/>
            <pc:sldMk cId="619997346" sldId="260"/>
            <ac:picMk id="3" creationId="{749B603D-2003-B94E-8F68-C98B3ACC6E88}"/>
          </ac:picMkLst>
        </pc:picChg>
        <pc:picChg chg="del">
          <ac:chgData name="いま もえ" userId="2cd21703dfd2bd85" providerId="Windows Live" clId="Web-{C65256A3-8FF2-4BC1-A2D9-3CCCD2812D4B}" dt="2022-02-16T03:43:21.211" v="507"/>
          <ac:picMkLst>
            <pc:docMk/>
            <pc:sldMk cId="619997346" sldId="260"/>
            <ac:picMk id="15" creationId="{9FCDE0A9-D4FF-8547-9328-E3CBC6ECE95F}"/>
          </ac:picMkLst>
        </pc:picChg>
      </pc:sldChg>
      <pc:sldChg chg="addSp delSp modSp modNotes">
        <pc:chgData name="いま もえ" userId="2cd21703dfd2bd85" providerId="Windows Live" clId="Web-{C65256A3-8FF2-4BC1-A2D9-3CCCD2812D4B}" dt="2022-02-16T03:59:50.327" v="703" actId="14100"/>
        <pc:sldMkLst>
          <pc:docMk/>
          <pc:sldMk cId="1209144023" sldId="262"/>
        </pc:sldMkLst>
        <pc:spChg chg="mod">
          <ac:chgData name="いま もえ" userId="2cd21703dfd2bd85" providerId="Windows Live" clId="Web-{C65256A3-8FF2-4BC1-A2D9-3CCCD2812D4B}" dt="2022-02-16T03:47:48.264" v="593" actId="20577"/>
          <ac:spMkLst>
            <pc:docMk/>
            <pc:sldMk cId="1209144023" sldId="262"/>
            <ac:spMk id="3" creationId="{D73B54DC-C354-B644-A916-766C5D80F529}"/>
          </ac:spMkLst>
        </pc:spChg>
        <pc:spChg chg="add mod">
          <ac:chgData name="いま もえ" userId="2cd21703dfd2bd85" providerId="Windows Live" clId="Web-{C65256A3-8FF2-4BC1-A2D9-3CCCD2812D4B}" dt="2022-02-16T03:59:47.108" v="702" actId="1076"/>
          <ac:spMkLst>
            <pc:docMk/>
            <pc:sldMk cId="1209144023" sldId="262"/>
            <ac:spMk id="9" creationId="{C37CC100-B606-436A-8DE9-3EE32BD2D95C}"/>
          </ac:spMkLst>
        </pc:spChg>
        <pc:spChg chg="add del mod">
          <ac:chgData name="いま もえ" userId="2cd21703dfd2bd85" providerId="Windows Live" clId="Web-{C65256A3-8FF2-4BC1-A2D9-3CCCD2812D4B}" dt="2022-02-16T02:58:30.778" v="80"/>
          <ac:spMkLst>
            <pc:docMk/>
            <pc:sldMk cId="1209144023" sldId="262"/>
            <ac:spMk id="11" creationId="{959DCABB-8301-4391-AA31-509B1CF351CF}"/>
          </ac:spMkLst>
        </pc:spChg>
        <pc:spChg chg="add del">
          <ac:chgData name="いま もえ" userId="2cd21703dfd2bd85" providerId="Windows Live" clId="Web-{C65256A3-8FF2-4BC1-A2D9-3CCCD2812D4B}" dt="2022-02-16T02:58:47.466" v="84"/>
          <ac:spMkLst>
            <pc:docMk/>
            <pc:sldMk cId="1209144023" sldId="262"/>
            <ac:spMk id="12" creationId="{8CF8718E-E057-4A4C-BD83-AE6B91F50C0D}"/>
          </ac:spMkLst>
        </pc:spChg>
        <pc:spChg chg="add del">
          <ac:chgData name="いま もえ" userId="2cd21703dfd2bd85" providerId="Windows Live" clId="Web-{C65256A3-8FF2-4BC1-A2D9-3CCCD2812D4B}" dt="2022-02-16T02:58:55.763" v="86"/>
          <ac:spMkLst>
            <pc:docMk/>
            <pc:sldMk cId="1209144023" sldId="262"/>
            <ac:spMk id="13" creationId="{4EE035F4-78E3-45B4-8FCD-236456F29827}"/>
          </ac:spMkLst>
        </pc:spChg>
        <pc:spChg chg="add mod">
          <ac:chgData name="いま もえ" userId="2cd21703dfd2bd85" providerId="Windows Live" clId="Web-{C65256A3-8FF2-4BC1-A2D9-3CCCD2812D4B}" dt="2022-02-16T03:59:40.420" v="700" actId="1076"/>
          <ac:spMkLst>
            <pc:docMk/>
            <pc:sldMk cId="1209144023" sldId="262"/>
            <ac:spMk id="15" creationId="{32833610-AC97-4DF5-9AAC-43997224C49D}"/>
          </ac:spMkLst>
        </pc:spChg>
        <pc:spChg chg="add del">
          <ac:chgData name="いま もえ" userId="2cd21703dfd2bd85" providerId="Windows Live" clId="Web-{C65256A3-8FF2-4BC1-A2D9-3CCCD2812D4B}" dt="2022-02-16T02:59:17.388" v="90"/>
          <ac:spMkLst>
            <pc:docMk/>
            <pc:sldMk cId="1209144023" sldId="262"/>
            <ac:spMk id="16" creationId="{A2A00B02-DF87-4855-8AFF-A777213D78E8}"/>
          </ac:spMkLst>
        </pc:spChg>
        <pc:picChg chg="add mod">
          <ac:chgData name="いま もえ" userId="2cd21703dfd2bd85" providerId="Windows Live" clId="Web-{C65256A3-8FF2-4BC1-A2D9-3CCCD2812D4B}" dt="2022-02-16T03:59:42.186" v="701" actId="1076"/>
          <ac:picMkLst>
            <pc:docMk/>
            <pc:sldMk cId="1209144023" sldId="262"/>
            <ac:picMk id="5" creationId="{5972A1A4-071D-47D6-BDE6-F17E6EBAEF89}"/>
          </ac:picMkLst>
        </pc:picChg>
        <pc:picChg chg="add mod">
          <ac:chgData name="いま もえ" userId="2cd21703dfd2bd85" providerId="Windows Live" clId="Web-{C65256A3-8FF2-4BC1-A2D9-3CCCD2812D4B}" dt="2022-02-16T03:59:50.327" v="703" actId="14100"/>
          <ac:picMkLst>
            <pc:docMk/>
            <pc:sldMk cId="1209144023" sldId="262"/>
            <ac:picMk id="7" creationId="{16551D37-60D1-41D0-B15B-2680924E3EC6}"/>
          </ac:picMkLst>
        </pc:picChg>
      </pc:sldChg>
      <pc:sldChg chg="modNotes">
        <pc:chgData name="いま もえ" userId="2cd21703dfd2bd85" providerId="Windows Live" clId="Web-{C65256A3-8FF2-4BC1-A2D9-3CCCD2812D4B}" dt="2022-02-16T03:44:19.135" v="521"/>
        <pc:sldMkLst>
          <pc:docMk/>
          <pc:sldMk cId="2027311041" sldId="274"/>
        </pc:sldMkLst>
      </pc:sldChg>
      <pc:sldChg chg="modSp">
        <pc:chgData name="いま もえ" userId="2cd21703dfd2bd85" providerId="Windows Live" clId="Web-{C65256A3-8FF2-4BC1-A2D9-3CCCD2812D4B}" dt="2022-02-16T03:57:39.402" v="687" actId="20577"/>
        <pc:sldMkLst>
          <pc:docMk/>
          <pc:sldMk cId="2757551109" sldId="279"/>
        </pc:sldMkLst>
        <pc:spChg chg="mod">
          <ac:chgData name="いま もえ" userId="2cd21703dfd2bd85" providerId="Windows Live" clId="Web-{C65256A3-8FF2-4BC1-A2D9-3CCCD2812D4B}" dt="2022-02-16T03:57:39.402" v="687" actId="20577"/>
          <ac:spMkLst>
            <pc:docMk/>
            <pc:sldMk cId="2757551109" sldId="279"/>
            <ac:spMk id="3" creationId="{FCA143BB-386C-44AB-A502-6FE61905C18C}"/>
          </ac:spMkLst>
        </pc:spChg>
      </pc:sldChg>
      <pc:sldChg chg="modSp modNotes">
        <pc:chgData name="いま もえ" userId="2cd21703dfd2bd85" providerId="Windows Live" clId="Web-{C65256A3-8FF2-4BC1-A2D9-3CCCD2812D4B}" dt="2022-02-16T03:08:47.948" v="232"/>
        <pc:sldMkLst>
          <pc:docMk/>
          <pc:sldMk cId="1382010666" sldId="280"/>
        </pc:sldMkLst>
        <pc:spChg chg="mod">
          <ac:chgData name="いま もえ" userId="2cd21703dfd2bd85" providerId="Windows Live" clId="Web-{C65256A3-8FF2-4BC1-A2D9-3CCCD2812D4B}" dt="2022-02-16T03:06:20.116" v="204" actId="1076"/>
          <ac:spMkLst>
            <pc:docMk/>
            <pc:sldMk cId="1382010666" sldId="280"/>
            <ac:spMk id="3" creationId="{FC3B1342-6C0A-D644-8048-29DC67747BFB}"/>
          </ac:spMkLst>
        </pc:spChg>
      </pc:sldChg>
      <pc:sldChg chg="modSp">
        <pc:chgData name="いま もえ" userId="2cd21703dfd2bd85" providerId="Windows Live" clId="Web-{C65256A3-8FF2-4BC1-A2D9-3CCCD2812D4B}" dt="2022-02-16T03:34:19.762" v="424" actId="1076"/>
        <pc:sldMkLst>
          <pc:docMk/>
          <pc:sldMk cId="2723488695" sldId="281"/>
        </pc:sldMkLst>
        <pc:spChg chg="mod">
          <ac:chgData name="いま もえ" userId="2cd21703dfd2bd85" providerId="Windows Live" clId="Web-{C65256A3-8FF2-4BC1-A2D9-3CCCD2812D4B}" dt="2022-02-16T03:34:19.762" v="424" actId="1076"/>
          <ac:spMkLst>
            <pc:docMk/>
            <pc:sldMk cId="2723488695" sldId="281"/>
            <ac:spMk id="2" creationId="{E3ED0159-B7EF-6A4D-A21B-C68E672B7826}"/>
          </ac:spMkLst>
        </pc:spChg>
        <pc:picChg chg="mod">
          <ac:chgData name="いま もえ" userId="2cd21703dfd2bd85" providerId="Windows Live" clId="Web-{C65256A3-8FF2-4BC1-A2D9-3CCCD2812D4B}" dt="2022-02-16T03:25:09.094" v="289" actId="1076"/>
          <ac:picMkLst>
            <pc:docMk/>
            <pc:sldMk cId="2723488695" sldId="281"/>
            <ac:picMk id="4" creationId="{CCF0E250-286B-A445-A018-AD5C14346781}"/>
          </ac:picMkLst>
        </pc:picChg>
      </pc:sldChg>
      <pc:sldChg chg="modSp">
        <pc:chgData name="いま もえ" userId="2cd21703dfd2bd85" providerId="Windows Live" clId="Web-{C65256A3-8FF2-4BC1-A2D9-3CCCD2812D4B}" dt="2022-02-16T03:40:10.317" v="460" actId="20577"/>
        <pc:sldMkLst>
          <pc:docMk/>
          <pc:sldMk cId="1466920785" sldId="282"/>
        </pc:sldMkLst>
        <pc:spChg chg="mod">
          <ac:chgData name="いま もえ" userId="2cd21703dfd2bd85" providerId="Windows Live" clId="Web-{C65256A3-8FF2-4BC1-A2D9-3CCCD2812D4B}" dt="2022-02-16T03:40:10.317" v="460" actId="20577"/>
          <ac:spMkLst>
            <pc:docMk/>
            <pc:sldMk cId="1466920785" sldId="282"/>
            <ac:spMk id="3" creationId="{BA9874E9-EF2F-494F-BFA2-5ECED6C038C1}"/>
          </ac:spMkLst>
        </pc:spChg>
        <pc:spChg chg="mod">
          <ac:chgData name="いま もえ" userId="2cd21703dfd2bd85" providerId="Windows Live" clId="Web-{C65256A3-8FF2-4BC1-A2D9-3CCCD2812D4B}" dt="2022-02-16T03:40:00.754" v="458" actId="1076"/>
          <ac:spMkLst>
            <pc:docMk/>
            <pc:sldMk cId="1466920785" sldId="282"/>
            <ac:spMk id="4" creationId="{30B3A2B9-FF3E-4FC5-A227-F1E1587D8FB8}"/>
          </ac:spMkLst>
        </pc:spChg>
      </pc:sldChg>
      <pc:sldChg chg="modSp">
        <pc:chgData name="いま もえ" userId="2cd21703dfd2bd85" providerId="Windows Live" clId="Web-{C65256A3-8FF2-4BC1-A2D9-3CCCD2812D4B}" dt="2022-02-16T04:05:24.977" v="713" actId="20577"/>
        <pc:sldMkLst>
          <pc:docMk/>
          <pc:sldMk cId="1571403171" sldId="285"/>
        </pc:sldMkLst>
        <pc:spChg chg="mod">
          <ac:chgData name="いま もえ" userId="2cd21703dfd2bd85" providerId="Windows Live" clId="Web-{C65256A3-8FF2-4BC1-A2D9-3CCCD2812D4B}" dt="2022-02-16T04:05:24.977" v="713" actId="20577"/>
          <ac:spMkLst>
            <pc:docMk/>
            <pc:sldMk cId="1571403171" sldId="285"/>
            <ac:spMk id="3" creationId="{68FB4A0B-FF6E-4F73-A77D-3BB3EE3140B2}"/>
          </ac:spMkLst>
        </pc:spChg>
        <pc:picChg chg="mod">
          <ac:chgData name="いま もえ" userId="2cd21703dfd2bd85" providerId="Windows Live" clId="Web-{C65256A3-8FF2-4BC1-A2D9-3CCCD2812D4B}" dt="2022-02-16T03:22:50.091" v="277" actId="1076"/>
          <ac:picMkLst>
            <pc:docMk/>
            <pc:sldMk cId="1571403171" sldId="285"/>
            <ac:picMk id="9" creationId="{3DE5C808-CA7A-4647-A49E-C4BBE652EEAA}"/>
          </ac:picMkLst>
        </pc:picChg>
      </pc:sldChg>
      <pc:sldChg chg="delSp modSp modNotes">
        <pc:chgData name="いま もえ" userId="2cd21703dfd2bd85" providerId="Windows Live" clId="Web-{C65256A3-8FF2-4BC1-A2D9-3CCCD2812D4B}" dt="2022-02-16T03:50:05.517" v="611" actId="20577"/>
        <pc:sldMkLst>
          <pc:docMk/>
          <pc:sldMk cId="869120543" sldId="290"/>
        </pc:sldMkLst>
        <pc:spChg chg="mod">
          <ac:chgData name="いま もえ" userId="2cd21703dfd2bd85" providerId="Windows Live" clId="Web-{C65256A3-8FF2-4BC1-A2D9-3CCCD2812D4B}" dt="2022-02-16T03:50:05.517" v="611" actId="20577"/>
          <ac:spMkLst>
            <pc:docMk/>
            <pc:sldMk cId="869120543" sldId="290"/>
            <ac:spMk id="3" creationId="{AEE86A1D-4DB8-45A5-BD0C-0AB09DC0DA56}"/>
          </ac:spMkLst>
        </pc:spChg>
        <pc:spChg chg="mod">
          <ac:chgData name="いま もえ" userId="2cd21703dfd2bd85" providerId="Windows Live" clId="Web-{C65256A3-8FF2-4BC1-A2D9-3CCCD2812D4B}" dt="2022-02-16T03:27:21.659" v="307" actId="1076"/>
          <ac:spMkLst>
            <pc:docMk/>
            <pc:sldMk cId="869120543" sldId="290"/>
            <ac:spMk id="6" creationId="{87A2F462-A343-DC4E-93F2-2931C80F086C}"/>
          </ac:spMkLst>
        </pc:spChg>
        <pc:spChg chg="del">
          <ac:chgData name="いま もえ" userId="2cd21703dfd2bd85" providerId="Windows Live" clId="Web-{C65256A3-8FF2-4BC1-A2D9-3CCCD2812D4B}" dt="2022-02-16T03:27:54.723" v="308"/>
          <ac:spMkLst>
            <pc:docMk/>
            <pc:sldMk cId="869120543" sldId="290"/>
            <ac:spMk id="7" creationId="{A135CC69-4930-471A-AA64-F77995FCA7A8}"/>
          </ac:spMkLst>
        </pc:spChg>
        <pc:picChg chg="mod">
          <ac:chgData name="いま もえ" userId="2cd21703dfd2bd85" providerId="Windows Live" clId="Web-{C65256A3-8FF2-4BC1-A2D9-3CCCD2812D4B}" dt="2022-02-16T03:27:13.487" v="305" actId="14100"/>
          <ac:picMkLst>
            <pc:docMk/>
            <pc:sldMk cId="869120543" sldId="290"/>
            <ac:picMk id="4" creationId="{3EEEEA6B-4E39-5643-9363-18672C54D87A}"/>
          </ac:picMkLst>
        </pc:picChg>
        <pc:picChg chg="mod">
          <ac:chgData name="いま もえ" userId="2cd21703dfd2bd85" providerId="Windows Live" clId="Web-{C65256A3-8FF2-4BC1-A2D9-3CCCD2812D4B}" dt="2022-02-16T03:27:17.675" v="306" actId="14100"/>
          <ac:picMkLst>
            <pc:docMk/>
            <pc:sldMk cId="869120543" sldId="290"/>
            <ac:picMk id="10" creationId="{784792CE-1D0A-4E7A-A553-C799DD6DD54B}"/>
          </ac:picMkLst>
        </pc:picChg>
      </pc:sldChg>
      <pc:sldChg chg="mod ord modShow">
        <pc:chgData name="いま もえ" userId="2cd21703dfd2bd85" providerId="Windows Live" clId="Web-{C65256A3-8FF2-4BC1-A2D9-3CCCD2812D4B}" dt="2022-02-16T03:51:51.410" v="625"/>
        <pc:sldMkLst>
          <pc:docMk/>
          <pc:sldMk cId="2751833025" sldId="294"/>
        </pc:sldMkLst>
      </pc:sldChg>
      <pc:sldChg chg="modSp">
        <pc:chgData name="いま もえ" userId="2cd21703dfd2bd85" providerId="Windows Live" clId="Web-{C65256A3-8FF2-4BC1-A2D9-3CCCD2812D4B}" dt="2022-02-16T03:40:30.801" v="461" actId="20577"/>
        <pc:sldMkLst>
          <pc:docMk/>
          <pc:sldMk cId="2412162898" sldId="296"/>
        </pc:sldMkLst>
        <pc:spChg chg="mod">
          <ac:chgData name="いま もえ" userId="2cd21703dfd2bd85" providerId="Windows Live" clId="Web-{C65256A3-8FF2-4BC1-A2D9-3CCCD2812D4B}" dt="2022-02-16T03:40:30.801" v="461" actId="20577"/>
          <ac:spMkLst>
            <pc:docMk/>
            <pc:sldMk cId="2412162898" sldId="296"/>
            <ac:spMk id="3" creationId="{32410EAB-3970-4DD4-9162-2E6B4C417807}"/>
          </ac:spMkLst>
        </pc:spChg>
      </pc:sldChg>
      <pc:sldChg chg="addSp delSp modSp modNotes">
        <pc:chgData name="いま もえ" userId="2cd21703dfd2bd85" providerId="Windows Live" clId="Web-{C65256A3-8FF2-4BC1-A2D9-3CCCD2812D4B}" dt="2022-02-16T04:05:17.117" v="712" actId="20577"/>
        <pc:sldMkLst>
          <pc:docMk/>
          <pc:sldMk cId="3665955355" sldId="300"/>
        </pc:sldMkLst>
        <pc:spChg chg="mod">
          <ac:chgData name="いま もえ" userId="2cd21703dfd2bd85" providerId="Windows Live" clId="Web-{C65256A3-8FF2-4BC1-A2D9-3CCCD2812D4B}" dt="2022-02-16T04:05:17.117" v="712" actId="20577"/>
          <ac:spMkLst>
            <pc:docMk/>
            <pc:sldMk cId="3665955355" sldId="300"/>
            <ac:spMk id="5" creationId="{1F27BA65-BA21-F946-B999-77ECE8650125}"/>
          </ac:spMkLst>
        </pc:spChg>
        <pc:spChg chg="mod">
          <ac:chgData name="いま もえ" userId="2cd21703dfd2bd85" providerId="Windows Live" clId="Web-{C65256A3-8FF2-4BC1-A2D9-3CCCD2812D4B}" dt="2022-02-16T03:24:06.874" v="286" actId="1076"/>
          <ac:spMkLst>
            <pc:docMk/>
            <pc:sldMk cId="3665955355" sldId="300"/>
            <ac:spMk id="7" creationId="{4D52E271-286F-44A5-995D-9B1DF3A16DA0}"/>
          </ac:spMkLst>
        </pc:spChg>
        <pc:spChg chg="del mod">
          <ac:chgData name="いま もえ" userId="2cd21703dfd2bd85" providerId="Windows Live" clId="Web-{C65256A3-8FF2-4BC1-A2D9-3CCCD2812D4B}" dt="2022-02-16T03:14:59.424" v="254"/>
          <ac:spMkLst>
            <pc:docMk/>
            <pc:sldMk cId="3665955355" sldId="300"/>
            <ac:spMk id="8" creationId="{16360BD1-4D97-4ABF-8477-8F5385C7C9CF}"/>
          </ac:spMkLst>
        </pc:spChg>
        <pc:spChg chg="add mod">
          <ac:chgData name="いま もえ" userId="2cd21703dfd2bd85" providerId="Windows Live" clId="Web-{C65256A3-8FF2-4BC1-A2D9-3CCCD2812D4B}" dt="2022-02-16T03:23:37.467" v="284" actId="1076"/>
          <ac:spMkLst>
            <pc:docMk/>
            <pc:sldMk cId="3665955355" sldId="300"/>
            <ac:spMk id="10" creationId="{3244678D-77EB-42D6-B15C-FA0D576BC648}"/>
          </ac:spMkLst>
        </pc:spChg>
        <pc:picChg chg="mod">
          <ac:chgData name="いま もえ" userId="2cd21703dfd2bd85" providerId="Windows Live" clId="Web-{C65256A3-8FF2-4BC1-A2D9-3CCCD2812D4B}" dt="2022-02-16T03:20:41.026" v="276" actId="1076"/>
          <ac:picMkLst>
            <pc:docMk/>
            <pc:sldMk cId="3665955355" sldId="300"/>
            <ac:picMk id="6" creationId="{151D9C4F-B410-408F-92DF-5E08143AB8C2}"/>
          </ac:picMkLst>
        </pc:picChg>
      </pc:sldChg>
      <pc:sldChg chg="modSp">
        <pc:chgData name="いま もえ" userId="2cd21703dfd2bd85" providerId="Windows Live" clId="Web-{C65256A3-8FF2-4BC1-A2D9-3CCCD2812D4B}" dt="2022-02-16T03:12:20.921" v="240" actId="20577"/>
        <pc:sldMkLst>
          <pc:docMk/>
          <pc:sldMk cId="3839515121" sldId="301"/>
        </pc:sldMkLst>
        <pc:spChg chg="mod">
          <ac:chgData name="いま もえ" userId="2cd21703dfd2bd85" providerId="Windows Live" clId="Web-{C65256A3-8FF2-4BC1-A2D9-3CCCD2812D4B}" dt="2022-02-16T03:12:20.921" v="240" actId="20577"/>
          <ac:spMkLst>
            <pc:docMk/>
            <pc:sldMk cId="3839515121" sldId="301"/>
            <ac:spMk id="17" creationId="{1DE169A7-7C54-4A85-A5F4-A73904B159C4}"/>
          </ac:spMkLst>
        </pc:spChg>
      </pc:sldChg>
      <pc:sldChg chg="modSp modNotes">
        <pc:chgData name="いま もえ" userId="2cd21703dfd2bd85" providerId="Windows Live" clId="Web-{C65256A3-8FF2-4BC1-A2D9-3CCCD2812D4B}" dt="2022-02-16T03:38:20.158" v="452"/>
        <pc:sldMkLst>
          <pc:docMk/>
          <pc:sldMk cId="485823204" sldId="304"/>
        </pc:sldMkLst>
        <pc:spChg chg="mod">
          <ac:chgData name="いま もえ" userId="2cd21703dfd2bd85" providerId="Windows Live" clId="Web-{C65256A3-8FF2-4BC1-A2D9-3CCCD2812D4B}" dt="2022-02-16T03:20:10.744" v="274" actId="20577"/>
          <ac:spMkLst>
            <pc:docMk/>
            <pc:sldMk cId="485823204" sldId="304"/>
            <ac:spMk id="3" creationId="{6D1C1926-CFF7-3841-A6B7-07FA691C8F7E}"/>
          </ac:spMkLst>
        </pc:spChg>
      </pc:sldChg>
      <pc:sldChg chg="modSp modNotes">
        <pc:chgData name="いま もえ" userId="2cd21703dfd2bd85" providerId="Windows Live" clId="Web-{C65256A3-8FF2-4BC1-A2D9-3CCCD2812D4B}" dt="2022-02-16T03:49:50.095" v="608" actId="20577"/>
        <pc:sldMkLst>
          <pc:docMk/>
          <pc:sldMk cId="2975184921" sldId="309"/>
        </pc:sldMkLst>
        <pc:spChg chg="mod">
          <ac:chgData name="いま もえ" userId="2cd21703dfd2bd85" providerId="Windows Live" clId="Web-{C65256A3-8FF2-4BC1-A2D9-3CCCD2812D4B}" dt="2022-02-16T03:49:50.095" v="608" actId="20577"/>
          <ac:spMkLst>
            <pc:docMk/>
            <pc:sldMk cId="2975184921" sldId="309"/>
            <ac:spMk id="2" creationId="{8CBA297A-F698-4925-A994-6B5AB48F3D55}"/>
          </ac:spMkLst>
        </pc:spChg>
        <pc:spChg chg="mod">
          <ac:chgData name="いま もえ" userId="2cd21703dfd2bd85" providerId="Windows Live" clId="Web-{C65256A3-8FF2-4BC1-A2D9-3CCCD2812D4B}" dt="2022-02-16T03:48:49.515" v="603" actId="14100"/>
          <ac:spMkLst>
            <pc:docMk/>
            <pc:sldMk cId="2975184921" sldId="309"/>
            <ac:spMk id="6" creationId="{D96615ED-A86A-4C22-9A7D-DE9B5F13F610}"/>
          </ac:spMkLst>
        </pc:spChg>
        <pc:spChg chg="mod">
          <ac:chgData name="いま もえ" userId="2cd21703dfd2bd85" providerId="Windows Live" clId="Web-{C65256A3-8FF2-4BC1-A2D9-3CCCD2812D4B}" dt="2022-02-16T03:49:26.938" v="607" actId="20577"/>
          <ac:spMkLst>
            <pc:docMk/>
            <pc:sldMk cId="2975184921" sldId="309"/>
            <ac:spMk id="7" creationId="{E05DED94-06AA-4555-893A-6A7E6C235B59}"/>
          </ac:spMkLst>
        </pc:spChg>
        <pc:spChg chg="mod">
          <ac:chgData name="いま もえ" userId="2cd21703dfd2bd85" providerId="Windows Live" clId="Web-{C65256A3-8FF2-4BC1-A2D9-3CCCD2812D4B}" dt="2022-02-16T03:48:21.374" v="599" actId="1076"/>
          <ac:spMkLst>
            <pc:docMk/>
            <pc:sldMk cId="2975184921" sldId="309"/>
            <ac:spMk id="8" creationId="{5D597722-87DD-4161-AB96-9B8A97635ED9}"/>
          </ac:spMkLst>
        </pc:spChg>
        <pc:spChg chg="mod">
          <ac:chgData name="いま もえ" userId="2cd21703dfd2bd85" providerId="Windows Live" clId="Web-{C65256A3-8FF2-4BC1-A2D9-3CCCD2812D4B}" dt="2022-02-16T03:48:11.577" v="596" actId="1076"/>
          <ac:spMkLst>
            <pc:docMk/>
            <pc:sldMk cId="2975184921" sldId="309"/>
            <ac:spMk id="13" creationId="{09468EAA-260B-4220-8E4F-9DBB191140EF}"/>
          </ac:spMkLst>
        </pc:spChg>
      </pc:sldChg>
      <pc:sldChg chg="modSp">
        <pc:chgData name="いま もえ" userId="2cd21703dfd2bd85" providerId="Windows Live" clId="Web-{C65256A3-8FF2-4BC1-A2D9-3CCCD2812D4B}" dt="2022-02-16T03:36:47.922" v="429" actId="20577"/>
        <pc:sldMkLst>
          <pc:docMk/>
          <pc:sldMk cId="2322012212" sldId="310"/>
        </pc:sldMkLst>
        <pc:spChg chg="mod">
          <ac:chgData name="いま もえ" userId="2cd21703dfd2bd85" providerId="Windows Live" clId="Web-{C65256A3-8FF2-4BC1-A2D9-3CCCD2812D4B}" dt="2022-02-16T03:36:47.922" v="429" actId="20577"/>
          <ac:spMkLst>
            <pc:docMk/>
            <pc:sldMk cId="2322012212" sldId="310"/>
            <ac:spMk id="2" creationId="{10A3D226-9CD0-4757-8471-3C126899C708}"/>
          </ac:spMkLst>
        </pc:spChg>
      </pc:sldChg>
      <pc:sldChg chg="modSp modNotes">
        <pc:chgData name="いま もえ" userId="2cd21703dfd2bd85" providerId="Windows Live" clId="Web-{C65256A3-8FF2-4BC1-A2D9-3CCCD2812D4B}" dt="2022-02-16T03:38:41.346" v="454" actId="1076"/>
        <pc:sldMkLst>
          <pc:docMk/>
          <pc:sldMk cId="1015776853" sldId="313"/>
        </pc:sldMkLst>
        <pc:spChg chg="mod">
          <ac:chgData name="いま もえ" userId="2cd21703dfd2bd85" providerId="Windows Live" clId="Web-{C65256A3-8FF2-4BC1-A2D9-3CCCD2812D4B}" dt="2022-02-16T03:26:23.924" v="302" actId="1076"/>
          <ac:spMkLst>
            <pc:docMk/>
            <pc:sldMk cId="1015776853" sldId="313"/>
            <ac:spMk id="2" creationId="{9F41BC98-DD72-48DF-8DA7-9474CD442732}"/>
          </ac:spMkLst>
        </pc:spChg>
        <pc:spChg chg="mod">
          <ac:chgData name="いま もえ" userId="2cd21703dfd2bd85" providerId="Windows Live" clId="Web-{C65256A3-8FF2-4BC1-A2D9-3CCCD2812D4B}" dt="2022-02-16T03:07:22.665" v="213" actId="1076"/>
          <ac:spMkLst>
            <pc:docMk/>
            <pc:sldMk cId="1015776853" sldId="313"/>
            <ac:spMk id="8" creationId="{CDC37A5B-C79C-4FCC-8E9F-6D76957DB2C9}"/>
          </ac:spMkLst>
        </pc:spChg>
        <pc:spChg chg="mod">
          <ac:chgData name="いま もえ" userId="2cd21703dfd2bd85" providerId="Windows Live" clId="Web-{C65256A3-8FF2-4BC1-A2D9-3CCCD2812D4B}" dt="2022-02-16T03:07:15.039" v="211" actId="1076"/>
          <ac:spMkLst>
            <pc:docMk/>
            <pc:sldMk cId="1015776853" sldId="313"/>
            <ac:spMk id="9" creationId="{13FDE6F7-DC85-5E41-9E57-D2A6171E5D89}"/>
          </ac:spMkLst>
        </pc:spChg>
        <pc:spChg chg="mod">
          <ac:chgData name="いま もえ" userId="2cd21703dfd2bd85" providerId="Windows Live" clId="Web-{C65256A3-8FF2-4BC1-A2D9-3CCCD2812D4B}" dt="2022-02-16T03:38:41.346" v="454" actId="1076"/>
          <ac:spMkLst>
            <pc:docMk/>
            <pc:sldMk cId="1015776853" sldId="313"/>
            <ac:spMk id="11" creationId="{9591A5B1-9B45-4B09-AB68-EEEA73810506}"/>
          </ac:spMkLst>
        </pc:spChg>
        <pc:spChg chg="mod">
          <ac:chgData name="いま もえ" userId="2cd21703dfd2bd85" providerId="Windows Live" clId="Web-{C65256A3-8FF2-4BC1-A2D9-3CCCD2812D4B}" dt="2022-02-16T03:26:30.658" v="303" actId="1076"/>
          <ac:spMkLst>
            <pc:docMk/>
            <pc:sldMk cId="1015776853" sldId="313"/>
            <ac:spMk id="12" creationId="{7D6736F4-6472-43E4-B368-8BA0C61FC9AD}"/>
          </ac:spMkLst>
        </pc:spChg>
        <pc:spChg chg="mod">
          <ac:chgData name="いま もえ" userId="2cd21703dfd2bd85" providerId="Windows Live" clId="Web-{C65256A3-8FF2-4BC1-A2D9-3CCCD2812D4B}" dt="2022-02-16T03:07:32.837" v="217" actId="1076"/>
          <ac:spMkLst>
            <pc:docMk/>
            <pc:sldMk cId="1015776853" sldId="313"/>
            <ac:spMk id="15" creationId="{2065AA29-813A-6941-8685-E8BD6B4CA4BF}"/>
          </ac:spMkLst>
        </pc:spChg>
        <pc:picChg chg="mod">
          <ac:chgData name="いま もえ" userId="2cd21703dfd2bd85" providerId="Windows Live" clId="Web-{C65256A3-8FF2-4BC1-A2D9-3CCCD2812D4B}" dt="2022-02-16T03:25:58.376" v="296" actId="1076"/>
          <ac:picMkLst>
            <pc:docMk/>
            <pc:sldMk cId="1015776853" sldId="313"/>
            <ac:picMk id="3" creationId="{59459C06-BBF6-488A-8867-D5A0E52262B7}"/>
          </ac:picMkLst>
        </pc:picChg>
        <pc:picChg chg="mod">
          <ac:chgData name="いま もえ" userId="2cd21703dfd2bd85" providerId="Windows Live" clId="Web-{C65256A3-8FF2-4BC1-A2D9-3CCCD2812D4B}" dt="2022-02-16T03:25:52.829" v="294" actId="1076"/>
          <ac:picMkLst>
            <pc:docMk/>
            <pc:sldMk cId="1015776853" sldId="313"/>
            <ac:picMk id="4" creationId="{063EB698-0A79-4FC4-A687-A97A69878A96}"/>
          </ac:picMkLst>
        </pc:picChg>
        <pc:picChg chg="mod">
          <ac:chgData name="いま もえ" userId="2cd21703dfd2bd85" providerId="Windows Live" clId="Web-{C65256A3-8FF2-4BC1-A2D9-3CCCD2812D4B}" dt="2022-02-16T03:25:55.111" v="295" actId="1076"/>
          <ac:picMkLst>
            <pc:docMk/>
            <pc:sldMk cId="1015776853" sldId="313"/>
            <ac:picMk id="6" creationId="{FD1609BF-2F67-419B-BA57-DEF1909845DB}"/>
          </ac:picMkLst>
        </pc:picChg>
      </pc:sldChg>
      <pc:sldChg chg="modSp modNotes">
        <pc:chgData name="いま もえ" userId="2cd21703dfd2bd85" providerId="Windows Live" clId="Web-{C65256A3-8FF2-4BC1-A2D9-3CCCD2812D4B}" dt="2022-02-16T03:05:36.600" v="199"/>
        <pc:sldMkLst>
          <pc:docMk/>
          <pc:sldMk cId="3154344284" sldId="315"/>
        </pc:sldMkLst>
        <pc:picChg chg="mod">
          <ac:chgData name="いま もえ" userId="2cd21703dfd2bd85" providerId="Windows Live" clId="Web-{C65256A3-8FF2-4BC1-A2D9-3CCCD2812D4B}" dt="2022-02-16T02:54:00.694" v="39" actId="14100"/>
          <ac:picMkLst>
            <pc:docMk/>
            <pc:sldMk cId="3154344284" sldId="315"/>
            <ac:picMk id="3" creationId="{10599CDF-EAA1-2E43-8B94-1652D1721502}"/>
          </ac:picMkLst>
        </pc:picChg>
      </pc:sldChg>
      <pc:sldChg chg="modSp">
        <pc:chgData name="いま もえ" userId="2cd21703dfd2bd85" providerId="Windows Live" clId="Web-{C65256A3-8FF2-4BC1-A2D9-3CCCD2812D4B}" dt="2022-02-16T03:51:17.909" v="623" actId="20577"/>
        <pc:sldMkLst>
          <pc:docMk/>
          <pc:sldMk cId="2624573782" sldId="316"/>
        </pc:sldMkLst>
        <pc:spChg chg="mod">
          <ac:chgData name="いま もえ" userId="2cd21703dfd2bd85" providerId="Windows Live" clId="Web-{C65256A3-8FF2-4BC1-A2D9-3CCCD2812D4B}" dt="2022-02-16T03:51:17.909" v="623" actId="20577"/>
          <ac:spMkLst>
            <pc:docMk/>
            <pc:sldMk cId="2624573782" sldId="316"/>
            <ac:spMk id="2" creationId="{03EA3BE4-16B6-4348-B090-6079F6F3EED1}"/>
          </ac:spMkLst>
        </pc:spChg>
      </pc:sldChg>
      <pc:sldChg chg="addSp delSp modSp">
        <pc:chgData name="いま もえ" userId="2cd21703dfd2bd85" providerId="Windows Live" clId="Web-{C65256A3-8FF2-4BC1-A2D9-3CCCD2812D4B}" dt="2022-02-16T03:55:29.493" v="661" actId="1076"/>
        <pc:sldMkLst>
          <pc:docMk/>
          <pc:sldMk cId="2420352700" sldId="320"/>
        </pc:sldMkLst>
        <pc:spChg chg="add del">
          <ac:chgData name="いま もえ" userId="2cd21703dfd2bd85" providerId="Windows Live" clId="Web-{C65256A3-8FF2-4BC1-A2D9-3CCCD2812D4B}" dt="2022-02-16T03:54:15.022" v="631"/>
          <ac:spMkLst>
            <pc:docMk/>
            <pc:sldMk cId="2420352700" sldId="320"/>
            <ac:spMk id="2" creationId="{541BA416-7A3D-468D-8378-99EFD600AFE5}"/>
          </ac:spMkLst>
        </pc:spChg>
        <pc:spChg chg="add mod">
          <ac:chgData name="いま もえ" userId="2cd21703dfd2bd85" providerId="Windows Live" clId="Web-{C65256A3-8FF2-4BC1-A2D9-3CCCD2812D4B}" dt="2022-02-16T03:55:25.821" v="660" actId="1076"/>
          <ac:spMkLst>
            <pc:docMk/>
            <pc:sldMk cId="2420352700" sldId="320"/>
            <ac:spMk id="4" creationId="{3A59E300-6159-4BE7-8B26-76B5E3B083DA}"/>
          </ac:spMkLst>
        </pc:spChg>
        <pc:spChg chg="mod">
          <ac:chgData name="いま もえ" userId="2cd21703dfd2bd85" providerId="Windows Live" clId="Web-{C65256A3-8FF2-4BC1-A2D9-3CCCD2812D4B}" dt="2022-02-16T03:55:29.493" v="661" actId="1076"/>
          <ac:spMkLst>
            <pc:docMk/>
            <pc:sldMk cId="2420352700" sldId="320"/>
            <ac:spMk id="8" creationId="{02F3A5F5-14C6-4212-B6B2-45ECF87C4A16}"/>
          </ac:spMkLst>
        </pc:spChg>
        <pc:picChg chg="mod">
          <ac:chgData name="いま もえ" userId="2cd21703dfd2bd85" providerId="Windows Live" clId="Web-{C65256A3-8FF2-4BC1-A2D9-3CCCD2812D4B}" dt="2022-02-16T03:55:18.993" v="659" actId="1076"/>
          <ac:picMkLst>
            <pc:docMk/>
            <pc:sldMk cId="2420352700" sldId="320"/>
            <ac:picMk id="3" creationId="{BCE73047-2FA3-4EA4-81F5-954ECFB2B366}"/>
          </ac:picMkLst>
        </pc:picChg>
      </pc:sldChg>
      <pc:sldChg chg="modSp">
        <pc:chgData name="いま もえ" userId="2cd21703dfd2bd85" providerId="Windows Live" clId="Web-{C65256A3-8FF2-4BC1-A2D9-3CCCD2812D4B}" dt="2022-02-16T04:04:43.554" v="711" actId="1076"/>
        <pc:sldMkLst>
          <pc:docMk/>
          <pc:sldMk cId="3527290034" sldId="325"/>
        </pc:sldMkLst>
        <pc:spChg chg="mod">
          <ac:chgData name="いま もえ" userId="2cd21703dfd2bd85" providerId="Windows Live" clId="Web-{C65256A3-8FF2-4BC1-A2D9-3CCCD2812D4B}" dt="2022-02-16T04:03:31.006" v="705" actId="20577"/>
          <ac:spMkLst>
            <pc:docMk/>
            <pc:sldMk cId="3527290034" sldId="325"/>
            <ac:spMk id="3" creationId="{5B5EC8A5-6D61-468E-950C-BB4DFB218FE2}"/>
          </ac:spMkLst>
        </pc:spChg>
        <pc:picChg chg="mod">
          <ac:chgData name="いま もえ" userId="2cd21703dfd2bd85" providerId="Windows Live" clId="Web-{C65256A3-8FF2-4BC1-A2D9-3CCCD2812D4B}" dt="2022-02-16T04:04:43.554" v="711" actId="1076"/>
          <ac:picMkLst>
            <pc:docMk/>
            <pc:sldMk cId="3527290034" sldId="325"/>
            <ac:picMk id="7" creationId="{28A31AA7-D4CA-4FA3-BC05-C49FAA772B5F}"/>
          </ac:picMkLst>
        </pc:picChg>
      </pc:sldChg>
      <pc:sldChg chg="addSp delSp modSp modNotes">
        <pc:chgData name="いま もえ" userId="2cd21703dfd2bd85" providerId="Windows Live" clId="Web-{C65256A3-8FF2-4BC1-A2D9-3CCCD2812D4B}" dt="2022-02-16T03:33:54.293" v="423" actId="20577"/>
        <pc:sldMkLst>
          <pc:docMk/>
          <pc:sldMk cId="401161717" sldId="326"/>
        </pc:sldMkLst>
        <pc:spChg chg="add del">
          <ac:chgData name="いま もえ" userId="2cd21703dfd2bd85" providerId="Windows Live" clId="Web-{C65256A3-8FF2-4BC1-A2D9-3CCCD2812D4B}" dt="2022-02-16T02:49:26.875" v="1"/>
          <ac:spMkLst>
            <pc:docMk/>
            <pc:sldMk cId="401161717" sldId="326"/>
            <ac:spMk id="3" creationId="{DAC2CB94-2737-43C9-A949-21BC5E8A3D93}"/>
          </ac:spMkLst>
        </pc:spChg>
        <pc:spChg chg="mod">
          <ac:chgData name="いま もえ" userId="2cd21703dfd2bd85" providerId="Windows Live" clId="Web-{C65256A3-8FF2-4BC1-A2D9-3CCCD2812D4B}" dt="2022-02-16T03:33:54.293" v="423" actId="20577"/>
          <ac:spMkLst>
            <pc:docMk/>
            <pc:sldMk cId="401161717" sldId="326"/>
            <ac:spMk id="4" creationId="{D428F74C-85E8-44D6-BE67-D43431C3300E}"/>
          </ac:spMkLst>
        </pc:spChg>
        <pc:spChg chg="add mod">
          <ac:chgData name="いま もえ" userId="2cd21703dfd2bd85" providerId="Windows Live" clId="Web-{C65256A3-8FF2-4BC1-A2D9-3CCCD2812D4B}" dt="2022-02-16T02:52:26.895" v="20" actId="1076"/>
          <ac:spMkLst>
            <pc:docMk/>
            <pc:sldMk cId="401161717" sldId="326"/>
            <ac:spMk id="5" creationId="{5CA735FB-AC32-45F3-A7E8-F2582BABA380}"/>
          </ac:spMkLst>
        </pc:spChg>
        <pc:picChg chg="mod">
          <ac:chgData name="いま もえ" userId="2cd21703dfd2bd85" providerId="Windows Live" clId="Web-{C65256A3-8FF2-4BC1-A2D9-3CCCD2812D4B}" dt="2022-02-16T03:29:38.897" v="342" actId="1076"/>
          <ac:picMkLst>
            <pc:docMk/>
            <pc:sldMk cId="401161717" sldId="326"/>
            <ac:picMk id="2" creationId="{0136F699-AD07-CA44-8535-561ACB752C97}"/>
          </ac:picMkLst>
        </pc:picChg>
      </pc:sldChg>
      <pc:sldChg chg="modSp">
        <pc:chgData name="いま もえ" userId="2cd21703dfd2bd85" providerId="Windows Live" clId="Web-{C65256A3-8FF2-4BC1-A2D9-3CCCD2812D4B}" dt="2022-02-16T04:06:06.790" v="725" actId="20577"/>
        <pc:sldMkLst>
          <pc:docMk/>
          <pc:sldMk cId="4171966235" sldId="327"/>
        </pc:sldMkLst>
        <pc:spChg chg="mod">
          <ac:chgData name="いま もえ" userId="2cd21703dfd2bd85" providerId="Windows Live" clId="Web-{C65256A3-8FF2-4BC1-A2D9-3CCCD2812D4B}" dt="2022-02-16T03:18:10.944" v="267" actId="1076"/>
          <ac:spMkLst>
            <pc:docMk/>
            <pc:sldMk cId="4171966235" sldId="327"/>
            <ac:spMk id="9" creationId="{2ABA5A01-F144-4D82-AD59-196BC3302461}"/>
          </ac:spMkLst>
        </pc:spChg>
        <pc:spChg chg="mod">
          <ac:chgData name="いま もえ" userId="2cd21703dfd2bd85" providerId="Windows Live" clId="Web-{C65256A3-8FF2-4BC1-A2D9-3CCCD2812D4B}" dt="2022-02-16T04:06:06.790" v="725" actId="20577"/>
          <ac:spMkLst>
            <pc:docMk/>
            <pc:sldMk cId="4171966235" sldId="327"/>
            <ac:spMk id="12" creationId="{906B5D9E-EE1A-4C1E-B16B-07E50D1C8CD1}"/>
          </ac:spMkLst>
        </pc:spChg>
        <pc:picChg chg="mod">
          <ac:chgData name="いま もえ" userId="2cd21703dfd2bd85" providerId="Windows Live" clId="Web-{C65256A3-8FF2-4BC1-A2D9-3CCCD2812D4B}" dt="2022-02-16T03:18:20.366" v="268" actId="1076"/>
          <ac:picMkLst>
            <pc:docMk/>
            <pc:sldMk cId="4171966235" sldId="327"/>
            <ac:picMk id="2" creationId="{4A3296A5-2C8F-614C-96A4-FAD10B053FB4}"/>
          </ac:picMkLst>
        </pc:picChg>
        <pc:picChg chg="mod">
          <ac:chgData name="いま もえ" userId="2cd21703dfd2bd85" providerId="Windows Live" clId="Web-{C65256A3-8FF2-4BC1-A2D9-3CCCD2812D4B}" dt="2022-02-16T03:18:03.991" v="266" actId="1076"/>
          <ac:picMkLst>
            <pc:docMk/>
            <pc:sldMk cId="4171966235" sldId="327"/>
            <ac:picMk id="7" creationId="{4A5EBDA3-D975-4421-9226-57EAB103A251}"/>
          </ac:picMkLst>
        </pc:picChg>
      </pc:sldChg>
      <pc:sldChg chg="add del replId">
        <pc:chgData name="いま もえ" userId="2cd21703dfd2bd85" providerId="Windows Live" clId="Web-{C65256A3-8FF2-4BC1-A2D9-3CCCD2812D4B}" dt="2022-02-16T03:02:00.392" v="143"/>
        <pc:sldMkLst>
          <pc:docMk/>
          <pc:sldMk cId="2476335531" sldId="328"/>
        </pc:sldMkLst>
      </pc:sldChg>
    </pc:docChg>
  </pc:docChgLst>
  <pc:docChgLst>
    <pc:chgData name="いま もえ" userId="2cd21703dfd2bd85" providerId="Windows Live" clId="Web-{8022C94C-CB03-4C28-9299-EED636D3ECF5}"/>
    <pc:docChg chg="addSld delSld modSld sldOrd">
      <pc:chgData name="いま もえ" userId="2cd21703dfd2bd85" providerId="Windows Live" clId="Web-{8022C94C-CB03-4C28-9299-EED636D3ECF5}" dt="2022-01-19T05:59:14.007" v="1087" actId="14100"/>
      <pc:docMkLst>
        <pc:docMk/>
      </pc:docMkLst>
      <pc:sldChg chg="modSp mod modClrScheme modShow chgLayout modNotes">
        <pc:chgData name="いま もえ" userId="2cd21703dfd2bd85" providerId="Windows Live" clId="Web-{8022C94C-CB03-4C28-9299-EED636D3ECF5}" dt="2022-01-19T05:41:40.491" v="788" actId="1076"/>
        <pc:sldMkLst>
          <pc:docMk/>
          <pc:sldMk cId="281970618" sldId="259"/>
        </pc:sldMkLst>
        <pc:spChg chg="mod ord">
          <ac:chgData name="いま もえ" userId="2cd21703dfd2bd85" providerId="Windows Live" clId="Web-{8022C94C-CB03-4C28-9299-EED636D3ECF5}" dt="2022-01-19T05:41:40.491" v="788" actId="1076"/>
          <ac:spMkLst>
            <pc:docMk/>
            <pc:sldMk cId="281970618" sldId="259"/>
            <ac:spMk id="2" creationId="{B673658B-053E-DB4B-90EA-E6A67CEAF46F}"/>
          </ac:spMkLst>
        </pc:spChg>
        <pc:spChg chg="mod ord">
          <ac:chgData name="いま もえ" userId="2cd21703dfd2bd85" providerId="Windows Live" clId="Web-{8022C94C-CB03-4C28-9299-EED636D3ECF5}" dt="2022-01-19T04:37:55.274" v="123" actId="1076"/>
          <ac:spMkLst>
            <pc:docMk/>
            <pc:sldMk cId="281970618" sldId="259"/>
            <ac:spMk id="3" creationId="{45ED528A-0694-C74F-B134-61748047FA7D}"/>
          </ac:spMkLst>
        </pc:spChg>
      </pc:sldChg>
      <pc:sldChg chg="modSp modNotes">
        <pc:chgData name="いま もえ" userId="2cd21703dfd2bd85" providerId="Windows Live" clId="Web-{8022C94C-CB03-4C28-9299-EED636D3ECF5}" dt="2022-01-19T05:32:11.186" v="679"/>
        <pc:sldMkLst>
          <pc:docMk/>
          <pc:sldMk cId="619997346" sldId="260"/>
        </pc:sldMkLst>
        <pc:spChg chg="mod">
          <ac:chgData name="いま もえ" userId="2cd21703dfd2bd85" providerId="Windows Live" clId="Web-{8022C94C-CB03-4C28-9299-EED636D3ECF5}" dt="2022-01-19T04:32:40.191" v="34" actId="1076"/>
          <ac:spMkLst>
            <pc:docMk/>
            <pc:sldMk cId="619997346" sldId="260"/>
            <ac:spMk id="6" creationId="{CE2F5EE4-7FD8-F046-B6EA-AAC979BA37B6}"/>
          </ac:spMkLst>
        </pc:spChg>
        <pc:spChg chg="mod">
          <ac:chgData name="いま もえ" userId="2cd21703dfd2bd85" providerId="Windows Live" clId="Web-{8022C94C-CB03-4C28-9299-EED636D3ECF5}" dt="2022-01-19T05:32:06.327" v="677" actId="20577"/>
          <ac:spMkLst>
            <pc:docMk/>
            <pc:sldMk cId="619997346" sldId="260"/>
            <ac:spMk id="7" creationId="{16988405-0794-4BF5-85D3-28559E007CF8}"/>
          </ac:spMkLst>
        </pc:spChg>
        <pc:spChg chg="mod">
          <ac:chgData name="いま もえ" userId="2cd21703dfd2bd85" providerId="Windows Live" clId="Web-{8022C94C-CB03-4C28-9299-EED636D3ECF5}" dt="2022-01-19T04:32:56.175" v="37" actId="1076"/>
          <ac:spMkLst>
            <pc:docMk/>
            <pc:sldMk cId="619997346" sldId="260"/>
            <ac:spMk id="8" creationId="{F4F6DF37-6EB7-044E-86AB-A9B2440B5929}"/>
          </ac:spMkLst>
        </pc:spChg>
      </pc:sldChg>
      <pc:sldChg chg="modSp modNotes">
        <pc:chgData name="いま もえ" userId="2cd21703dfd2bd85" providerId="Windows Live" clId="Web-{8022C94C-CB03-4C28-9299-EED636D3ECF5}" dt="2022-01-19T05:43:57.400" v="831" actId="20577"/>
        <pc:sldMkLst>
          <pc:docMk/>
          <pc:sldMk cId="1209144023" sldId="262"/>
        </pc:sldMkLst>
        <pc:spChg chg="mod">
          <ac:chgData name="いま もえ" userId="2cd21703dfd2bd85" providerId="Windows Live" clId="Web-{8022C94C-CB03-4C28-9299-EED636D3ECF5}" dt="2022-01-19T05:43:57.400" v="831" actId="20577"/>
          <ac:spMkLst>
            <pc:docMk/>
            <pc:sldMk cId="1209144023" sldId="262"/>
            <ac:spMk id="3" creationId="{D73B54DC-C354-B644-A916-766C5D80F529}"/>
          </ac:spMkLst>
        </pc:spChg>
      </pc:sldChg>
      <pc:sldChg chg="modSp modNotes">
        <pc:chgData name="いま もえ" userId="2cd21703dfd2bd85" providerId="Windows Live" clId="Web-{8022C94C-CB03-4C28-9299-EED636D3ECF5}" dt="2022-01-19T05:37:07.097" v="759" actId="20577"/>
        <pc:sldMkLst>
          <pc:docMk/>
          <pc:sldMk cId="376417853" sldId="263"/>
        </pc:sldMkLst>
        <pc:spChg chg="mod">
          <ac:chgData name="いま もえ" userId="2cd21703dfd2bd85" providerId="Windows Live" clId="Web-{8022C94C-CB03-4C28-9299-EED636D3ECF5}" dt="2022-01-19T05:37:07.097" v="759" actId="20577"/>
          <ac:spMkLst>
            <pc:docMk/>
            <pc:sldMk cId="376417853" sldId="263"/>
            <ac:spMk id="3" creationId="{8D759FCA-DB17-B04C-9F58-6020F867A964}"/>
          </ac:spMkLst>
        </pc:spChg>
      </pc:sldChg>
      <pc:sldChg chg="modSp">
        <pc:chgData name="いま もえ" userId="2cd21703dfd2bd85" providerId="Windows Live" clId="Web-{8022C94C-CB03-4C28-9299-EED636D3ECF5}" dt="2022-01-19T05:40:06.396" v="776" actId="1076"/>
        <pc:sldMkLst>
          <pc:docMk/>
          <pc:sldMk cId="2027311041" sldId="274"/>
        </pc:sldMkLst>
        <pc:spChg chg="mod">
          <ac:chgData name="いま もえ" userId="2cd21703dfd2bd85" providerId="Windows Live" clId="Web-{8022C94C-CB03-4C28-9299-EED636D3ECF5}" dt="2022-01-19T05:39:41.755" v="774"/>
          <ac:spMkLst>
            <pc:docMk/>
            <pc:sldMk cId="2027311041" sldId="274"/>
            <ac:spMk id="2" creationId="{0DF800A4-9284-484F-AED3-5E2BC5DBA321}"/>
          </ac:spMkLst>
        </pc:spChg>
        <pc:spChg chg="mod">
          <ac:chgData name="いま もえ" userId="2cd21703dfd2bd85" providerId="Windows Live" clId="Web-{8022C94C-CB03-4C28-9299-EED636D3ECF5}" dt="2022-01-19T05:39:51.880" v="775" actId="1076"/>
          <ac:spMkLst>
            <pc:docMk/>
            <pc:sldMk cId="2027311041" sldId="274"/>
            <ac:spMk id="4" creationId="{01F717C6-DBF4-8A4F-BC8F-9C8E9DFB509F}"/>
          </ac:spMkLst>
        </pc:spChg>
        <pc:spChg chg="mod">
          <ac:chgData name="いま もえ" userId="2cd21703dfd2bd85" providerId="Windows Live" clId="Web-{8022C94C-CB03-4C28-9299-EED636D3ECF5}" dt="2022-01-19T05:40:06.396" v="776" actId="1076"/>
          <ac:spMkLst>
            <pc:docMk/>
            <pc:sldMk cId="2027311041" sldId="274"/>
            <ac:spMk id="5" creationId="{8E60DB2D-DCBD-4F61-975B-147B2AE6BBEB}"/>
          </ac:spMkLst>
        </pc:spChg>
      </pc:sldChg>
      <pc:sldChg chg="delSp modSp">
        <pc:chgData name="いま もえ" userId="2cd21703dfd2bd85" providerId="Windows Live" clId="Web-{8022C94C-CB03-4C28-9299-EED636D3ECF5}" dt="2022-01-19T04:29:43.001" v="18" actId="1076"/>
        <pc:sldMkLst>
          <pc:docMk/>
          <pc:sldMk cId="2757551109" sldId="279"/>
        </pc:sldMkLst>
        <pc:spChg chg="mod">
          <ac:chgData name="いま もえ" userId="2cd21703dfd2bd85" providerId="Windows Live" clId="Web-{8022C94C-CB03-4C28-9299-EED636D3ECF5}" dt="2022-01-19T04:28:35.812" v="10" actId="1076"/>
          <ac:spMkLst>
            <pc:docMk/>
            <pc:sldMk cId="2757551109" sldId="279"/>
            <ac:spMk id="3" creationId="{FCA143BB-386C-44AB-A502-6FE61905C18C}"/>
          </ac:spMkLst>
        </pc:spChg>
        <pc:spChg chg="mod">
          <ac:chgData name="いま もえ" userId="2cd21703dfd2bd85" providerId="Windows Live" clId="Web-{8022C94C-CB03-4C28-9299-EED636D3ECF5}" dt="2022-01-19T04:29:43.001" v="18" actId="1076"/>
          <ac:spMkLst>
            <pc:docMk/>
            <pc:sldMk cId="2757551109" sldId="279"/>
            <ac:spMk id="14" creationId="{6DB01CDF-04B1-B146-BFBD-FB78B0C6157E}"/>
          </ac:spMkLst>
        </pc:spChg>
        <pc:spChg chg="mod">
          <ac:chgData name="いま もえ" userId="2cd21703dfd2bd85" providerId="Windows Live" clId="Web-{8022C94C-CB03-4C28-9299-EED636D3ECF5}" dt="2022-01-19T04:29:33.766" v="16" actId="1076"/>
          <ac:spMkLst>
            <pc:docMk/>
            <pc:sldMk cId="2757551109" sldId="279"/>
            <ac:spMk id="15" creationId="{823B1A29-B267-E245-8342-FC850CA110D3}"/>
          </ac:spMkLst>
        </pc:spChg>
        <pc:picChg chg="mod">
          <ac:chgData name="いま もえ" userId="2cd21703dfd2bd85" providerId="Windows Live" clId="Web-{8022C94C-CB03-4C28-9299-EED636D3ECF5}" dt="2022-01-19T04:29:40.407" v="17" actId="14100"/>
          <ac:picMkLst>
            <pc:docMk/>
            <pc:sldMk cId="2757551109" sldId="279"/>
            <ac:picMk id="12" creationId="{03196CE8-AA70-814D-8041-D828DD479994}"/>
          </ac:picMkLst>
        </pc:picChg>
        <pc:picChg chg="del">
          <ac:chgData name="いま もえ" userId="2cd21703dfd2bd85" providerId="Windows Live" clId="Web-{8022C94C-CB03-4C28-9299-EED636D3ECF5}" dt="2022-01-19T04:27:12.045" v="1"/>
          <ac:picMkLst>
            <pc:docMk/>
            <pc:sldMk cId="2757551109" sldId="279"/>
            <ac:picMk id="13" creationId="{96F92FAA-F0FD-E841-83DF-89903E036289}"/>
          </ac:picMkLst>
        </pc:picChg>
      </pc:sldChg>
      <pc:sldChg chg="delSp modSp modNotes">
        <pc:chgData name="いま もえ" userId="2cd21703dfd2bd85" providerId="Windows Live" clId="Web-{8022C94C-CB03-4C28-9299-EED636D3ECF5}" dt="2022-01-19T05:23:58.721" v="655"/>
        <pc:sldMkLst>
          <pc:docMk/>
          <pc:sldMk cId="1382010666" sldId="280"/>
        </pc:sldMkLst>
        <pc:spChg chg="mod">
          <ac:chgData name="いま もえ" userId="2cd21703dfd2bd85" providerId="Windows Live" clId="Web-{8022C94C-CB03-4C28-9299-EED636D3ECF5}" dt="2022-01-19T05:23:06.829" v="642" actId="20577"/>
          <ac:spMkLst>
            <pc:docMk/>
            <pc:sldMk cId="1382010666" sldId="280"/>
            <ac:spMk id="3" creationId="{FC3B1342-6C0A-D644-8048-29DC67747BFB}"/>
          </ac:spMkLst>
        </pc:spChg>
        <pc:spChg chg="mod">
          <ac:chgData name="いま もえ" userId="2cd21703dfd2bd85" providerId="Windows Live" clId="Web-{8022C94C-CB03-4C28-9299-EED636D3ECF5}" dt="2022-01-19T05:04:06.609" v="445" actId="20577"/>
          <ac:spMkLst>
            <pc:docMk/>
            <pc:sldMk cId="1382010666" sldId="280"/>
            <ac:spMk id="5" creationId="{605D7E97-024E-9149-8E11-F60174ACC230}"/>
          </ac:spMkLst>
        </pc:spChg>
        <pc:picChg chg="del mod">
          <ac:chgData name="いま もえ" userId="2cd21703dfd2bd85" providerId="Windows Live" clId="Web-{8022C94C-CB03-4C28-9299-EED636D3ECF5}" dt="2022-01-19T05:23:56.705" v="654"/>
          <ac:picMkLst>
            <pc:docMk/>
            <pc:sldMk cId="1382010666" sldId="280"/>
            <ac:picMk id="6" creationId="{7A2BF34B-B43C-9F45-BEC6-D95A3CB42900}"/>
          </ac:picMkLst>
        </pc:picChg>
        <pc:picChg chg="del">
          <ac:chgData name="いま もえ" userId="2cd21703dfd2bd85" providerId="Windows Live" clId="Web-{8022C94C-CB03-4C28-9299-EED636D3ECF5}" dt="2022-01-19T05:23:58.721" v="655"/>
          <ac:picMkLst>
            <pc:docMk/>
            <pc:sldMk cId="1382010666" sldId="280"/>
            <ac:picMk id="7" creationId="{C810046F-39A7-6246-9043-D2967B45B40B}"/>
          </ac:picMkLst>
        </pc:picChg>
      </pc:sldChg>
      <pc:sldChg chg="modSp modNotes">
        <pc:chgData name="いま もえ" userId="2cd21703dfd2bd85" providerId="Windows Live" clId="Web-{8022C94C-CB03-4C28-9299-EED636D3ECF5}" dt="2022-01-19T05:55:51.988" v="1007" actId="1076"/>
        <pc:sldMkLst>
          <pc:docMk/>
          <pc:sldMk cId="2723488695" sldId="281"/>
        </pc:sldMkLst>
        <pc:spChg chg="mod">
          <ac:chgData name="いま もえ" userId="2cd21703dfd2bd85" providerId="Windows Live" clId="Web-{8022C94C-CB03-4C28-9299-EED636D3ECF5}" dt="2022-01-19T05:55:26.269" v="999" actId="20577"/>
          <ac:spMkLst>
            <pc:docMk/>
            <pc:sldMk cId="2723488695" sldId="281"/>
            <ac:spMk id="7" creationId="{6D73E8E8-1B7D-4010-AAA1-77DC96ED4E58}"/>
          </ac:spMkLst>
        </pc:spChg>
        <pc:spChg chg="mod">
          <ac:chgData name="いま もえ" userId="2cd21703dfd2bd85" providerId="Windows Live" clId="Web-{8022C94C-CB03-4C28-9299-EED636D3ECF5}" dt="2022-01-19T05:55:51.988" v="1007" actId="1076"/>
          <ac:spMkLst>
            <pc:docMk/>
            <pc:sldMk cId="2723488695" sldId="281"/>
            <ac:spMk id="14" creationId="{41EEE73A-C6F1-45D9-A2C0-2464C2B1C514}"/>
          </ac:spMkLst>
        </pc:spChg>
      </pc:sldChg>
      <pc:sldChg chg="modSp">
        <pc:chgData name="いま もえ" userId="2cd21703dfd2bd85" providerId="Windows Live" clId="Web-{8022C94C-CB03-4C28-9299-EED636D3ECF5}" dt="2022-01-19T05:40:27.318" v="779" actId="20577"/>
        <pc:sldMkLst>
          <pc:docMk/>
          <pc:sldMk cId="1466920785" sldId="282"/>
        </pc:sldMkLst>
        <pc:spChg chg="mod">
          <ac:chgData name="いま もえ" userId="2cd21703dfd2bd85" providerId="Windows Live" clId="Web-{8022C94C-CB03-4C28-9299-EED636D3ECF5}" dt="2022-01-19T05:40:27.318" v="779" actId="20577"/>
          <ac:spMkLst>
            <pc:docMk/>
            <pc:sldMk cId="1466920785" sldId="282"/>
            <ac:spMk id="3" creationId="{BA9874E9-EF2F-494F-BFA2-5ECED6C038C1}"/>
          </ac:spMkLst>
        </pc:spChg>
      </pc:sldChg>
      <pc:sldChg chg="modSp modNotes">
        <pc:chgData name="いま もえ" userId="2cd21703dfd2bd85" providerId="Windows Live" clId="Web-{8022C94C-CB03-4C28-9299-EED636D3ECF5}" dt="2022-01-19T04:44:49.983" v="190" actId="20577"/>
        <pc:sldMkLst>
          <pc:docMk/>
          <pc:sldMk cId="3710543270" sldId="284"/>
        </pc:sldMkLst>
        <pc:spChg chg="mod">
          <ac:chgData name="いま もえ" userId="2cd21703dfd2bd85" providerId="Windows Live" clId="Web-{8022C94C-CB03-4C28-9299-EED636D3ECF5}" dt="2022-01-19T04:44:49.983" v="190" actId="20577"/>
          <ac:spMkLst>
            <pc:docMk/>
            <pc:sldMk cId="3710543270" sldId="284"/>
            <ac:spMk id="3" creationId="{4EF8ACF2-FB63-498C-A0BD-4E65DAAB9472}"/>
          </ac:spMkLst>
        </pc:spChg>
      </pc:sldChg>
      <pc:sldChg chg="modSp modNotes">
        <pc:chgData name="いま もえ" userId="2cd21703dfd2bd85" providerId="Windows Live" clId="Web-{8022C94C-CB03-4C28-9299-EED636D3ECF5}" dt="2022-01-19T05:50:27.515" v="934" actId="20577"/>
        <pc:sldMkLst>
          <pc:docMk/>
          <pc:sldMk cId="1571403171" sldId="285"/>
        </pc:sldMkLst>
        <pc:spChg chg="mod">
          <ac:chgData name="いま もえ" userId="2cd21703dfd2bd85" providerId="Windows Live" clId="Web-{8022C94C-CB03-4C28-9299-EED636D3ECF5}" dt="2022-01-19T05:49:44.842" v="911" actId="20577"/>
          <ac:spMkLst>
            <pc:docMk/>
            <pc:sldMk cId="1571403171" sldId="285"/>
            <ac:spMk id="3" creationId="{68FB4A0B-FF6E-4F73-A77D-3BB3EE3140B2}"/>
          </ac:spMkLst>
        </pc:spChg>
        <pc:spChg chg="mod">
          <ac:chgData name="いま もえ" userId="2cd21703dfd2bd85" providerId="Windows Live" clId="Web-{8022C94C-CB03-4C28-9299-EED636D3ECF5}" dt="2022-01-19T05:48:38.076" v="899" actId="1076"/>
          <ac:spMkLst>
            <pc:docMk/>
            <pc:sldMk cId="1571403171" sldId="285"/>
            <ac:spMk id="6" creationId="{B44E1B15-8ACA-9346-B81E-7652F6DE8B11}"/>
          </ac:spMkLst>
        </pc:spChg>
        <pc:spChg chg="mod">
          <ac:chgData name="いま もえ" userId="2cd21703dfd2bd85" providerId="Windows Live" clId="Web-{8022C94C-CB03-4C28-9299-EED636D3ECF5}" dt="2022-01-19T05:50:27.515" v="934" actId="20577"/>
          <ac:spMkLst>
            <pc:docMk/>
            <pc:sldMk cId="1571403171" sldId="285"/>
            <ac:spMk id="8" creationId="{7E268FF7-9D39-4704-B88A-E0256679F9FC}"/>
          </ac:spMkLst>
        </pc:spChg>
        <pc:spChg chg="mod">
          <ac:chgData name="いま もえ" userId="2cd21703dfd2bd85" providerId="Windows Live" clId="Web-{8022C94C-CB03-4C28-9299-EED636D3ECF5}" dt="2022-01-19T05:48:43.294" v="900" actId="1076"/>
          <ac:spMkLst>
            <pc:docMk/>
            <pc:sldMk cId="1571403171" sldId="285"/>
            <ac:spMk id="10" creationId="{FA1CEA4D-7260-4149-89D5-F67AB48C2580}"/>
          </ac:spMkLst>
        </pc:spChg>
        <pc:picChg chg="mod">
          <ac:chgData name="いま もえ" userId="2cd21703dfd2bd85" providerId="Windows Live" clId="Web-{8022C94C-CB03-4C28-9299-EED636D3ECF5}" dt="2022-01-19T05:47:21.653" v="849" actId="14100"/>
          <ac:picMkLst>
            <pc:docMk/>
            <pc:sldMk cId="1571403171" sldId="285"/>
            <ac:picMk id="4" creationId="{405EBA21-7560-B941-9A96-747B8FD0727F}"/>
          </ac:picMkLst>
        </pc:picChg>
      </pc:sldChg>
      <pc:sldChg chg="ord">
        <pc:chgData name="いま もえ" userId="2cd21703dfd2bd85" providerId="Windows Live" clId="Web-{8022C94C-CB03-4C28-9299-EED636D3ECF5}" dt="2022-01-19T04:50:53.801" v="227"/>
        <pc:sldMkLst>
          <pc:docMk/>
          <pc:sldMk cId="858910185" sldId="289"/>
        </pc:sldMkLst>
      </pc:sldChg>
      <pc:sldChg chg="addSp delSp modSp ord modNotes">
        <pc:chgData name="いま もえ" userId="2cd21703dfd2bd85" providerId="Windows Live" clId="Web-{8022C94C-CB03-4C28-9299-EED636D3ECF5}" dt="2022-01-19T05:35:22.423" v="733" actId="20577"/>
        <pc:sldMkLst>
          <pc:docMk/>
          <pc:sldMk cId="869120543" sldId="290"/>
        </pc:sldMkLst>
        <pc:spChg chg="mod">
          <ac:chgData name="いま もえ" userId="2cd21703dfd2bd85" providerId="Windows Live" clId="Web-{8022C94C-CB03-4C28-9299-EED636D3ECF5}" dt="2022-01-19T05:35:22.423" v="733" actId="20577"/>
          <ac:spMkLst>
            <pc:docMk/>
            <pc:sldMk cId="869120543" sldId="290"/>
            <ac:spMk id="3" creationId="{AEE86A1D-4DB8-45A5-BD0C-0AB09DC0DA56}"/>
          </ac:spMkLst>
        </pc:spChg>
        <pc:spChg chg="add del mod">
          <ac:chgData name="いま もえ" userId="2cd21703dfd2bd85" providerId="Windows Live" clId="Web-{8022C94C-CB03-4C28-9299-EED636D3ECF5}" dt="2022-01-19T05:34:29.641" v="708" actId="20577"/>
          <ac:spMkLst>
            <pc:docMk/>
            <pc:sldMk cId="869120543" sldId="290"/>
            <ac:spMk id="6" creationId="{87A2F462-A343-DC4E-93F2-2931C80F086C}"/>
          </ac:spMkLst>
        </pc:spChg>
        <pc:picChg chg="mod">
          <ac:chgData name="いま もえ" userId="2cd21703dfd2bd85" providerId="Windows Live" clId="Web-{8022C94C-CB03-4C28-9299-EED636D3ECF5}" dt="2022-01-19T05:34:20.016" v="694" actId="1076"/>
          <ac:picMkLst>
            <pc:docMk/>
            <pc:sldMk cId="869120543" sldId="290"/>
            <ac:picMk id="4" creationId="{3EEEEA6B-4E39-5643-9363-18672C54D87A}"/>
          </ac:picMkLst>
        </pc:picChg>
      </pc:sldChg>
      <pc:sldChg chg="modSp">
        <pc:chgData name="いま もえ" userId="2cd21703dfd2bd85" providerId="Windows Live" clId="Web-{8022C94C-CB03-4C28-9299-EED636D3ECF5}" dt="2022-01-19T04:57:51.072" v="347" actId="20577"/>
        <pc:sldMkLst>
          <pc:docMk/>
          <pc:sldMk cId="653764141" sldId="293"/>
        </pc:sldMkLst>
        <pc:spChg chg="mod">
          <ac:chgData name="いま もえ" userId="2cd21703dfd2bd85" providerId="Windows Live" clId="Web-{8022C94C-CB03-4C28-9299-EED636D3ECF5}" dt="2022-01-19T04:57:51.072" v="347" actId="20577"/>
          <ac:spMkLst>
            <pc:docMk/>
            <pc:sldMk cId="653764141" sldId="293"/>
            <ac:spMk id="3" creationId="{17DB9D7C-C5E5-443B-BD7A-BD87649D5DF0}"/>
          </ac:spMkLst>
        </pc:spChg>
      </pc:sldChg>
      <pc:sldChg chg="addSp delSp modSp">
        <pc:chgData name="いま もえ" userId="2cd21703dfd2bd85" providerId="Windows Live" clId="Web-{8022C94C-CB03-4C28-9299-EED636D3ECF5}" dt="2022-01-19T05:20:28.233" v="641" actId="20577"/>
        <pc:sldMkLst>
          <pc:docMk/>
          <pc:sldMk cId="1774381481" sldId="297"/>
        </pc:sldMkLst>
        <pc:spChg chg="mod">
          <ac:chgData name="いま もえ" userId="2cd21703dfd2bd85" providerId="Windows Live" clId="Web-{8022C94C-CB03-4C28-9299-EED636D3ECF5}" dt="2022-01-19T05:18:44.513" v="596" actId="20577"/>
          <ac:spMkLst>
            <pc:docMk/>
            <pc:sldMk cId="1774381481" sldId="297"/>
            <ac:spMk id="2" creationId="{2266A1F9-FDDF-4E92-A753-64213A927A0E}"/>
          </ac:spMkLst>
        </pc:spChg>
        <pc:spChg chg="mod">
          <ac:chgData name="いま もえ" userId="2cd21703dfd2bd85" providerId="Windows Live" clId="Web-{8022C94C-CB03-4C28-9299-EED636D3ECF5}" dt="2022-01-19T05:20:28.233" v="641" actId="20577"/>
          <ac:spMkLst>
            <pc:docMk/>
            <pc:sldMk cId="1774381481" sldId="297"/>
            <ac:spMk id="3" creationId="{9A1B8E58-3AA2-4F99-993C-8912D7118030}"/>
          </ac:spMkLst>
        </pc:spChg>
        <pc:spChg chg="add del">
          <ac:chgData name="いま もえ" userId="2cd21703dfd2bd85" providerId="Windows Live" clId="Web-{8022C94C-CB03-4C28-9299-EED636D3ECF5}" dt="2022-01-19T05:17:39.418" v="582"/>
          <ac:spMkLst>
            <pc:docMk/>
            <pc:sldMk cId="1774381481" sldId="297"/>
            <ac:spMk id="4" creationId="{F46895AA-0B11-4DE6-91EC-0798D4F9284B}"/>
          </ac:spMkLst>
        </pc:spChg>
        <pc:spChg chg="add del">
          <ac:chgData name="いま もえ" userId="2cd21703dfd2bd85" providerId="Windows Live" clId="Web-{8022C94C-CB03-4C28-9299-EED636D3ECF5}" dt="2022-01-19T05:17:51.356" v="584"/>
          <ac:spMkLst>
            <pc:docMk/>
            <pc:sldMk cId="1774381481" sldId="297"/>
            <ac:spMk id="5" creationId="{46D18356-8501-4C5E-ACB3-46967BC6AF2B}"/>
          </ac:spMkLst>
        </pc:spChg>
      </pc:sldChg>
      <pc:sldChg chg="modSp">
        <pc:chgData name="いま もえ" userId="2cd21703dfd2bd85" providerId="Windows Live" clId="Web-{8022C94C-CB03-4C28-9299-EED636D3ECF5}" dt="2022-01-19T05:36:08.924" v="757" actId="20577"/>
        <pc:sldMkLst>
          <pc:docMk/>
          <pc:sldMk cId="3307087338" sldId="298"/>
        </pc:sldMkLst>
        <pc:spChg chg="mod">
          <ac:chgData name="いま もえ" userId="2cd21703dfd2bd85" providerId="Windows Live" clId="Web-{8022C94C-CB03-4C28-9299-EED636D3ECF5}" dt="2022-01-19T05:36:08.924" v="757" actId="20577"/>
          <ac:spMkLst>
            <pc:docMk/>
            <pc:sldMk cId="3307087338" sldId="298"/>
            <ac:spMk id="11" creationId="{14F11EAD-E753-1C4C-B7F7-C3D8E09FDD8A}"/>
          </ac:spMkLst>
        </pc:spChg>
      </pc:sldChg>
      <pc:sldChg chg="modSp modNotes">
        <pc:chgData name="いま もえ" userId="2cd21703dfd2bd85" providerId="Windows Live" clId="Web-{8022C94C-CB03-4C28-9299-EED636D3ECF5}" dt="2022-01-19T05:53:29.002" v="994"/>
        <pc:sldMkLst>
          <pc:docMk/>
          <pc:sldMk cId="485823204" sldId="304"/>
        </pc:sldMkLst>
        <pc:spChg chg="mod">
          <ac:chgData name="いま もえ" userId="2cd21703dfd2bd85" providerId="Windows Live" clId="Web-{8022C94C-CB03-4C28-9299-EED636D3ECF5}" dt="2022-01-19T05:53:03.220" v="993" actId="20577"/>
          <ac:spMkLst>
            <pc:docMk/>
            <pc:sldMk cId="485823204" sldId="304"/>
            <ac:spMk id="3" creationId="{6D1C1926-CFF7-3841-A6B7-07FA691C8F7E}"/>
          </ac:spMkLst>
        </pc:spChg>
      </pc:sldChg>
      <pc:sldChg chg="addSp delSp modSp new">
        <pc:chgData name="いま もえ" userId="2cd21703dfd2bd85" providerId="Windows Live" clId="Web-{8022C94C-CB03-4C28-9299-EED636D3ECF5}" dt="2022-01-19T04:27:50.999" v="7" actId="1076"/>
        <pc:sldMkLst>
          <pc:docMk/>
          <pc:sldMk cId="4158886540" sldId="305"/>
        </pc:sldMkLst>
        <pc:spChg chg="del">
          <ac:chgData name="いま もえ" userId="2cd21703dfd2bd85" providerId="Windows Live" clId="Web-{8022C94C-CB03-4C28-9299-EED636D3ECF5}" dt="2022-01-19T04:27:26.967" v="2"/>
          <ac:spMkLst>
            <pc:docMk/>
            <pc:sldMk cId="4158886540" sldId="305"/>
            <ac:spMk id="3" creationId="{245C933B-F31C-4A13-8C49-35136BF69658}"/>
          </ac:spMkLst>
        </pc:spChg>
        <pc:picChg chg="add mod ord">
          <ac:chgData name="いま もえ" userId="2cd21703dfd2bd85" providerId="Windows Live" clId="Web-{8022C94C-CB03-4C28-9299-EED636D3ECF5}" dt="2022-01-19T04:27:50.999" v="7" actId="1076"/>
          <ac:picMkLst>
            <pc:docMk/>
            <pc:sldMk cId="4158886540" sldId="305"/>
            <ac:picMk id="4" creationId="{3A857029-80E1-4DDE-8A3F-A4716A05766F}"/>
          </ac:picMkLst>
        </pc:picChg>
      </pc:sldChg>
      <pc:sldChg chg="new del">
        <pc:chgData name="いま もえ" userId="2cd21703dfd2bd85" providerId="Windows Live" clId="Web-{8022C94C-CB03-4C28-9299-EED636D3ECF5}" dt="2022-01-19T04:34:54.427" v="41"/>
        <pc:sldMkLst>
          <pc:docMk/>
          <pc:sldMk cId="1793259715" sldId="306"/>
        </pc:sldMkLst>
      </pc:sldChg>
      <pc:sldChg chg="addSp modSp new">
        <pc:chgData name="いま もえ" userId="2cd21703dfd2bd85" providerId="Windows Live" clId="Web-{8022C94C-CB03-4C28-9299-EED636D3ECF5}" dt="2022-01-19T05:42:21.383" v="794" actId="1076"/>
        <pc:sldMkLst>
          <pc:docMk/>
          <pc:sldMk cId="622707266" sldId="307"/>
        </pc:sldMkLst>
        <pc:spChg chg="add mod">
          <ac:chgData name="いま もえ" userId="2cd21703dfd2bd85" providerId="Windows Live" clId="Web-{8022C94C-CB03-4C28-9299-EED636D3ECF5}" dt="2022-01-19T05:42:21.383" v="794" actId="1076"/>
          <ac:spMkLst>
            <pc:docMk/>
            <pc:sldMk cId="622707266" sldId="307"/>
            <ac:spMk id="2" creationId="{6B45D20C-FB50-445C-90DF-5FF562ABAA41}"/>
          </ac:spMkLst>
        </pc:spChg>
      </pc:sldChg>
      <pc:sldChg chg="addSp delSp modSp new mod setBg setClrOvrMap">
        <pc:chgData name="いま もえ" userId="2cd21703dfd2bd85" providerId="Windows Live" clId="Web-{8022C94C-CB03-4C28-9299-EED636D3ECF5}" dt="2022-01-19T04:40:20.776" v="153" actId="20577"/>
        <pc:sldMkLst>
          <pc:docMk/>
          <pc:sldMk cId="3963683540" sldId="308"/>
        </pc:sldMkLst>
        <pc:spChg chg="add mod">
          <ac:chgData name="いま もえ" userId="2cd21703dfd2bd85" providerId="Windows Live" clId="Web-{8022C94C-CB03-4C28-9299-EED636D3ECF5}" dt="2022-01-19T04:40:20.776" v="153" actId="20577"/>
          <ac:spMkLst>
            <pc:docMk/>
            <pc:sldMk cId="3963683540" sldId="308"/>
            <ac:spMk id="2" creationId="{9F64FAB6-3BCC-4C13-88BA-77D2AB53A257}"/>
          </ac:spMkLst>
        </pc:spChg>
        <pc:spChg chg="add del">
          <ac:chgData name="いま もえ" userId="2cd21703dfd2bd85" providerId="Windows Live" clId="Web-{8022C94C-CB03-4C28-9299-EED636D3ECF5}" dt="2022-01-19T04:39:29.119" v="139"/>
          <ac:spMkLst>
            <pc:docMk/>
            <pc:sldMk cId="3963683540" sldId="308"/>
            <ac:spMk id="7" creationId="{7CA7A88D-1D29-4C2E-8E04-411C18DB1616}"/>
          </ac:spMkLst>
        </pc:spChg>
        <pc:spChg chg="add del">
          <ac:chgData name="いま もえ" userId="2cd21703dfd2bd85" providerId="Windows Live" clId="Web-{8022C94C-CB03-4C28-9299-EED636D3ECF5}" dt="2022-01-19T04:39:29.119" v="139"/>
          <ac:spMkLst>
            <pc:docMk/>
            <pc:sldMk cId="3963683540" sldId="308"/>
            <ac:spMk id="9" creationId="{4862BD95-BE80-4CCD-B3C5-778687DE193E}"/>
          </ac:spMkLst>
        </pc:spChg>
        <pc:spChg chg="add del">
          <ac:chgData name="いま もえ" userId="2cd21703dfd2bd85" providerId="Windows Live" clId="Web-{8022C94C-CB03-4C28-9299-EED636D3ECF5}" dt="2022-01-19T04:39:29.119" v="139"/>
          <ac:spMkLst>
            <pc:docMk/>
            <pc:sldMk cId="3963683540" sldId="308"/>
            <ac:spMk id="13" creationId="{35230A27-1553-42F8-99D7-829868E13715}"/>
          </ac:spMkLst>
        </pc:spChg>
        <pc:spChg chg="add del">
          <ac:chgData name="いま もえ" userId="2cd21703dfd2bd85" providerId="Windows Live" clId="Web-{8022C94C-CB03-4C28-9299-EED636D3ECF5}" dt="2022-01-19T04:39:29.119" v="139"/>
          <ac:spMkLst>
            <pc:docMk/>
            <pc:sldMk cId="3963683540" sldId="308"/>
            <ac:spMk id="15" creationId="{A772232D-B4D6-429F-B3D1-2D9891B85E08}"/>
          </ac:spMkLst>
        </pc:spChg>
        <pc:cxnChg chg="add del">
          <ac:chgData name="いま もえ" userId="2cd21703dfd2bd85" providerId="Windows Live" clId="Web-{8022C94C-CB03-4C28-9299-EED636D3ECF5}" dt="2022-01-19T04:39:29.119" v="139"/>
          <ac:cxnSpMkLst>
            <pc:docMk/>
            <pc:sldMk cId="3963683540" sldId="308"/>
            <ac:cxnSpMk id="11" creationId="{7E980882-9F71-4735-B550-09F0FB4AA20C}"/>
          </ac:cxnSpMkLst>
        </pc:cxnChg>
        <pc:cxnChg chg="add del">
          <ac:chgData name="いま もえ" userId="2cd21703dfd2bd85" providerId="Windows Live" clId="Web-{8022C94C-CB03-4C28-9299-EED636D3ECF5}" dt="2022-01-19T04:39:29.119" v="139"/>
          <ac:cxnSpMkLst>
            <pc:docMk/>
            <pc:sldMk cId="3963683540" sldId="308"/>
            <ac:cxnSpMk id="17" creationId="{02CC3441-26B3-4381-B3DF-8AE3C288BC0D}"/>
          </ac:cxnSpMkLst>
        </pc:cxnChg>
      </pc:sldChg>
      <pc:sldChg chg="addSp modSp new modNotes">
        <pc:chgData name="いま もえ" userId="2cd21703dfd2bd85" providerId="Windows Live" clId="Web-{8022C94C-CB03-4C28-9299-EED636D3ECF5}" dt="2022-01-19T05:51:58.875" v="937" actId="20577"/>
        <pc:sldMkLst>
          <pc:docMk/>
          <pc:sldMk cId="2975184921" sldId="309"/>
        </pc:sldMkLst>
        <pc:spChg chg="add mod">
          <ac:chgData name="いま もえ" userId="2cd21703dfd2bd85" providerId="Windows Live" clId="Web-{8022C94C-CB03-4C28-9299-EED636D3ECF5}" dt="2022-01-19T05:51:58.875" v="937" actId="20577"/>
          <ac:spMkLst>
            <pc:docMk/>
            <pc:sldMk cId="2975184921" sldId="309"/>
            <ac:spMk id="2" creationId="{8CBA297A-F698-4925-A994-6B5AB48F3D55}"/>
          </ac:spMkLst>
        </pc:spChg>
        <pc:spChg chg="mod">
          <ac:chgData name="いま もえ" userId="2cd21703dfd2bd85" providerId="Windows Live" clId="Web-{8022C94C-CB03-4C28-9299-EED636D3ECF5}" dt="2022-01-19T05:37:49.097" v="768" actId="20577"/>
          <ac:spMkLst>
            <pc:docMk/>
            <pc:sldMk cId="2975184921" sldId="309"/>
            <ac:spMk id="3" creationId="{F795F5AC-81DA-474F-BAEE-0E2158672CAC}"/>
          </ac:spMkLst>
        </pc:spChg>
        <pc:spChg chg="mod">
          <ac:chgData name="いま もえ" userId="2cd21703dfd2bd85" providerId="Windows Live" clId="Web-{8022C94C-CB03-4C28-9299-EED636D3ECF5}" dt="2022-01-19T05:45:06.182" v="848" actId="20577"/>
          <ac:spMkLst>
            <pc:docMk/>
            <pc:sldMk cId="2975184921" sldId="309"/>
            <ac:spMk id="6" creationId="{D96615ED-A86A-4C22-9A7D-DE9B5F13F610}"/>
          </ac:spMkLst>
        </pc:spChg>
        <pc:spChg chg="mod">
          <ac:chgData name="いま もえ" userId="2cd21703dfd2bd85" providerId="Windows Live" clId="Web-{8022C94C-CB03-4C28-9299-EED636D3ECF5}" dt="2022-01-19T05:51:38.797" v="935" actId="1076"/>
          <ac:spMkLst>
            <pc:docMk/>
            <pc:sldMk cId="2975184921" sldId="309"/>
            <ac:spMk id="7" creationId="{E05DED94-06AA-4555-893A-6A7E6C235B59}"/>
          </ac:spMkLst>
        </pc:spChg>
      </pc:sldChg>
      <pc:sldChg chg="addSp modSp new">
        <pc:chgData name="いま もえ" userId="2cd21703dfd2bd85" providerId="Windows Live" clId="Web-{8022C94C-CB03-4C28-9299-EED636D3ECF5}" dt="2022-01-19T05:19:32.279" v="630" actId="1076"/>
        <pc:sldMkLst>
          <pc:docMk/>
          <pc:sldMk cId="1778309054" sldId="311"/>
        </pc:sldMkLst>
        <pc:spChg chg="add mod">
          <ac:chgData name="いま もえ" userId="2cd21703dfd2bd85" providerId="Windows Live" clId="Web-{8022C94C-CB03-4C28-9299-EED636D3ECF5}" dt="2022-01-19T05:19:32.279" v="630" actId="1076"/>
          <ac:spMkLst>
            <pc:docMk/>
            <pc:sldMk cId="1778309054" sldId="311"/>
            <ac:spMk id="2" creationId="{D921FE47-D53B-4622-BD42-4D090F359A22}"/>
          </ac:spMkLst>
        </pc:spChg>
      </pc:sldChg>
      <pc:sldChg chg="addSp modSp new modNotes">
        <pc:chgData name="いま もえ" userId="2cd21703dfd2bd85" providerId="Windows Live" clId="Web-{8022C94C-CB03-4C28-9299-EED636D3ECF5}" dt="2022-01-19T05:20:06.498" v="640"/>
        <pc:sldMkLst>
          <pc:docMk/>
          <pc:sldMk cId="1233906818" sldId="312"/>
        </pc:sldMkLst>
        <pc:spChg chg="add mod">
          <ac:chgData name="いま もえ" userId="2cd21703dfd2bd85" providerId="Windows Live" clId="Web-{8022C94C-CB03-4C28-9299-EED636D3ECF5}" dt="2022-01-19T05:19:48.936" v="635" actId="1076"/>
          <ac:spMkLst>
            <pc:docMk/>
            <pc:sldMk cId="1233906818" sldId="312"/>
            <ac:spMk id="2" creationId="{5B3D659F-121C-4310-A02E-850E82C609E9}"/>
          </ac:spMkLst>
        </pc:spChg>
        <pc:spChg chg="add mod">
          <ac:chgData name="いま もえ" userId="2cd21703dfd2bd85" providerId="Windows Live" clId="Web-{8022C94C-CB03-4C28-9299-EED636D3ECF5}" dt="2022-01-19T05:20:03.045" v="639" actId="20577"/>
          <ac:spMkLst>
            <pc:docMk/>
            <pc:sldMk cId="1233906818" sldId="312"/>
            <ac:spMk id="3" creationId="{116A4DEB-A069-4DF5-81E8-D7CEA84D2391}"/>
          </ac:spMkLst>
        </pc:spChg>
      </pc:sldChg>
      <pc:sldChg chg="addSp delSp modSp new">
        <pc:chgData name="いま もえ" userId="2cd21703dfd2bd85" providerId="Windows Live" clId="Web-{8022C94C-CB03-4C28-9299-EED636D3ECF5}" dt="2022-01-19T05:59:14.007" v="1087" actId="14100"/>
        <pc:sldMkLst>
          <pc:docMk/>
          <pc:sldMk cId="1015776853" sldId="313"/>
        </pc:sldMkLst>
        <pc:spChg chg="add mod">
          <ac:chgData name="いま もえ" userId="2cd21703dfd2bd85" providerId="Windows Live" clId="Web-{8022C94C-CB03-4C28-9299-EED636D3ECF5}" dt="2022-01-19T05:58:00.053" v="1044" actId="1076"/>
          <ac:spMkLst>
            <pc:docMk/>
            <pc:sldMk cId="1015776853" sldId="313"/>
            <ac:spMk id="2" creationId="{9F41BC98-DD72-48DF-8DA7-9474CD442732}"/>
          </ac:spMkLst>
        </pc:spChg>
        <pc:spChg chg="add del">
          <ac:chgData name="いま もえ" userId="2cd21703dfd2bd85" providerId="Windows Live" clId="Web-{8022C94C-CB03-4C28-9299-EED636D3ECF5}" dt="2022-01-19T05:56:08.692" v="1009"/>
          <ac:spMkLst>
            <pc:docMk/>
            <pc:sldMk cId="1015776853" sldId="313"/>
            <ac:spMk id="10" creationId="{EBD384F6-96F7-49AE-BFEF-7B16FD0AB9D1}"/>
          </ac:spMkLst>
        </pc:spChg>
        <pc:spChg chg="add mod">
          <ac:chgData name="いま もえ" userId="2cd21703dfd2bd85" providerId="Windows Live" clId="Web-{8022C94C-CB03-4C28-9299-EED636D3ECF5}" dt="2022-01-19T05:56:24.161" v="1019" actId="1076"/>
          <ac:spMkLst>
            <pc:docMk/>
            <pc:sldMk cId="1015776853" sldId="313"/>
            <ac:spMk id="11" creationId="{9591A5B1-9B45-4B09-AB68-EEEA73810506}"/>
          </ac:spMkLst>
        </pc:spChg>
        <pc:spChg chg="add mod">
          <ac:chgData name="いま もえ" userId="2cd21703dfd2bd85" providerId="Windows Live" clId="Web-{8022C94C-CB03-4C28-9299-EED636D3ECF5}" dt="2022-01-19T05:57:27.865" v="1032" actId="1076"/>
          <ac:spMkLst>
            <pc:docMk/>
            <pc:sldMk cId="1015776853" sldId="313"/>
            <ac:spMk id="12" creationId="{7D6736F4-6472-43E4-B368-8BA0C61FC9AD}"/>
          </ac:spMkLst>
        </pc:spChg>
        <pc:spChg chg="add del">
          <ac:chgData name="いま もえ" userId="2cd21703dfd2bd85" providerId="Windows Live" clId="Web-{8022C94C-CB03-4C28-9299-EED636D3ECF5}" dt="2022-01-19T05:57:06.333" v="1024"/>
          <ac:spMkLst>
            <pc:docMk/>
            <pc:sldMk cId="1015776853" sldId="313"/>
            <ac:spMk id="13" creationId="{F6703817-1A0E-4C22-BF98-154DE702D6DB}"/>
          </ac:spMkLst>
        </pc:spChg>
        <pc:spChg chg="add mod">
          <ac:chgData name="いま もえ" userId="2cd21703dfd2bd85" providerId="Windows Live" clId="Web-{8022C94C-CB03-4C28-9299-EED636D3ECF5}" dt="2022-01-19T05:59:14.007" v="1087" actId="14100"/>
          <ac:spMkLst>
            <pc:docMk/>
            <pc:sldMk cId="1015776853" sldId="313"/>
            <ac:spMk id="14" creationId="{8C302F61-AF5F-4185-902C-DFEE343BAE9F}"/>
          </ac:spMkLst>
        </pc:spChg>
        <pc:picChg chg="mod">
          <ac:chgData name="いま もえ" userId="2cd21703dfd2bd85" providerId="Windows Live" clId="Web-{8022C94C-CB03-4C28-9299-EED636D3ECF5}" dt="2022-01-19T05:57:43.115" v="1035" actId="1076"/>
          <ac:picMkLst>
            <pc:docMk/>
            <pc:sldMk cId="1015776853" sldId="313"/>
            <ac:picMk id="3" creationId="{59459C06-BBF6-488A-8867-D5A0E52262B7}"/>
          </ac:picMkLst>
        </pc:picChg>
        <pc:picChg chg="add mod">
          <ac:chgData name="いま もえ" userId="2cd21703dfd2bd85" providerId="Windows Live" clId="Web-{8022C94C-CB03-4C28-9299-EED636D3ECF5}" dt="2022-01-19T05:24:28.252" v="662" actId="1076"/>
          <ac:picMkLst>
            <pc:docMk/>
            <pc:sldMk cId="1015776853" sldId="313"/>
            <ac:picMk id="4" creationId="{063EB698-0A79-4FC4-A687-A97A69878A96}"/>
          </ac:picMkLst>
        </pc:picChg>
        <pc:picChg chg="mod modCrop">
          <ac:chgData name="いま もえ" userId="2cd21703dfd2bd85" providerId="Windows Live" clId="Web-{8022C94C-CB03-4C28-9299-EED636D3ECF5}" dt="2022-01-19T05:57:45.490" v="1036" actId="1076"/>
          <ac:picMkLst>
            <pc:docMk/>
            <pc:sldMk cId="1015776853" sldId="313"/>
            <ac:picMk id="5" creationId="{72ACF842-1EDD-4B4A-A1AC-0BB5E0F55967}"/>
          </ac:picMkLst>
        </pc:picChg>
        <pc:picChg chg="add mod">
          <ac:chgData name="いま もえ" userId="2cd21703dfd2bd85" providerId="Windows Live" clId="Web-{8022C94C-CB03-4C28-9299-EED636D3ECF5}" dt="2022-01-19T05:24:43.112" v="666" actId="1076"/>
          <ac:picMkLst>
            <pc:docMk/>
            <pc:sldMk cId="1015776853" sldId="313"/>
            <ac:picMk id="6" creationId="{FD1609BF-2F67-419B-BA57-DEF1909845DB}"/>
          </ac:picMkLst>
        </pc:picChg>
      </pc:sldChg>
    </pc:docChg>
  </pc:docChgLst>
  <pc:docChgLst>
    <pc:chgData name="いま もえ" userId="2cd21703dfd2bd85" providerId="Windows Live" clId="Web-{B965EFB3-1B02-437C-A42F-17E7560569C8}"/>
    <pc:docChg chg="addSld modSld">
      <pc:chgData name="いま もえ" userId="2cd21703dfd2bd85" providerId="Windows Live" clId="Web-{B965EFB3-1B02-437C-A42F-17E7560569C8}" dt="2022-02-15T08:30:45.814" v="95" actId="20577"/>
      <pc:docMkLst>
        <pc:docMk/>
      </pc:docMkLst>
      <pc:sldChg chg="modSp">
        <pc:chgData name="いま もえ" userId="2cd21703dfd2bd85" providerId="Windows Live" clId="Web-{B965EFB3-1B02-437C-A42F-17E7560569C8}" dt="2022-02-15T08:26:18.465" v="18" actId="20577"/>
        <pc:sldMkLst>
          <pc:docMk/>
          <pc:sldMk cId="670345824" sldId="272"/>
        </pc:sldMkLst>
        <pc:spChg chg="mod">
          <ac:chgData name="いま もえ" userId="2cd21703dfd2bd85" providerId="Windows Live" clId="Web-{B965EFB3-1B02-437C-A42F-17E7560569C8}" dt="2022-02-15T08:26:18.465" v="18" actId="20577"/>
          <ac:spMkLst>
            <pc:docMk/>
            <pc:sldMk cId="670345824" sldId="272"/>
            <ac:spMk id="3" creationId="{76C64D33-C6F5-A441-8CC5-43DA677510EB}"/>
          </ac:spMkLst>
        </pc:spChg>
      </pc:sldChg>
      <pc:sldChg chg="modSp">
        <pc:chgData name="いま もえ" userId="2cd21703dfd2bd85" providerId="Windows Live" clId="Web-{B965EFB3-1B02-437C-A42F-17E7560569C8}" dt="2022-02-15T08:18:27.082" v="10" actId="1076"/>
        <pc:sldMkLst>
          <pc:docMk/>
          <pc:sldMk cId="3839515121" sldId="301"/>
        </pc:sldMkLst>
        <pc:spChg chg="mod">
          <ac:chgData name="いま もえ" userId="2cd21703dfd2bd85" providerId="Windows Live" clId="Web-{B965EFB3-1B02-437C-A42F-17E7560569C8}" dt="2022-02-15T08:18:27.082" v="10" actId="1076"/>
          <ac:spMkLst>
            <pc:docMk/>
            <pc:sldMk cId="3839515121" sldId="301"/>
            <ac:spMk id="3" creationId="{7DC6775F-E59E-2E42-9595-6FEB802B1DB3}"/>
          </ac:spMkLst>
        </pc:spChg>
      </pc:sldChg>
      <pc:sldChg chg="addSp modSp new">
        <pc:chgData name="いま もえ" userId="2cd21703dfd2bd85" providerId="Windows Live" clId="Web-{B965EFB3-1B02-437C-A42F-17E7560569C8}" dt="2022-02-15T08:30:45.814" v="95" actId="20577"/>
        <pc:sldMkLst>
          <pc:docMk/>
          <pc:sldMk cId="3914670190" sldId="323"/>
        </pc:sldMkLst>
        <pc:spChg chg="add mod">
          <ac:chgData name="いま もえ" userId="2cd21703dfd2bd85" providerId="Windows Live" clId="Web-{B965EFB3-1B02-437C-A42F-17E7560569C8}" dt="2022-02-15T08:30:45.814" v="95" actId="20577"/>
          <ac:spMkLst>
            <pc:docMk/>
            <pc:sldMk cId="3914670190" sldId="323"/>
            <ac:spMk id="2" creationId="{12BDF9B3-A10C-44FE-89C5-755C7CDEBF3E}"/>
          </ac:spMkLst>
        </pc:spChg>
      </pc:sldChg>
    </pc:docChg>
  </pc:docChgLst>
  <pc:docChgLst>
    <pc:chgData name="いま もえ" userId="2cd21703dfd2bd85" providerId="Windows Live" clId="Web-{9CD5F179-4E85-418E-9F57-4064E0D5F3FB}"/>
    <pc:docChg chg="modSld">
      <pc:chgData name="いま もえ" userId="2cd21703dfd2bd85" providerId="Windows Live" clId="Web-{9CD5F179-4E85-418E-9F57-4064E0D5F3FB}" dt="2022-02-17T11:23:12.121" v="51"/>
      <pc:docMkLst>
        <pc:docMk/>
      </pc:docMkLst>
      <pc:sldChg chg="addSp delSp modSp">
        <pc:chgData name="いま もえ" userId="2cd21703dfd2bd85" providerId="Windows Live" clId="Web-{9CD5F179-4E85-418E-9F57-4064E0D5F3FB}" dt="2022-02-17T11:22:47.590" v="48" actId="1076"/>
        <pc:sldMkLst>
          <pc:docMk/>
          <pc:sldMk cId="1382010666" sldId="280"/>
        </pc:sldMkLst>
        <pc:spChg chg="mod">
          <ac:chgData name="いま もえ" userId="2cd21703dfd2bd85" providerId="Windows Live" clId="Web-{9CD5F179-4E85-418E-9F57-4064E0D5F3FB}" dt="2022-02-17T11:22:47.590" v="48" actId="1076"/>
          <ac:spMkLst>
            <pc:docMk/>
            <pc:sldMk cId="1382010666" sldId="280"/>
            <ac:spMk id="2" creationId="{985E25F3-E12B-433D-BC56-1195F5F03E2B}"/>
          </ac:spMkLst>
        </pc:spChg>
        <pc:spChg chg="add del mod">
          <ac:chgData name="いま もえ" userId="2cd21703dfd2bd85" providerId="Windows Live" clId="Web-{9CD5F179-4E85-418E-9F57-4064E0D5F3FB}" dt="2022-02-17T11:07:01.645" v="23"/>
          <ac:spMkLst>
            <pc:docMk/>
            <pc:sldMk cId="1382010666" sldId="280"/>
            <ac:spMk id="5" creationId="{53B9CBEB-C3D1-40D9-800E-21BA95ECF29A}"/>
          </ac:spMkLst>
        </pc:spChg>
        <pc:spChg chg="add mod">
          <ac:chgData name="いま もえ" userId="2cd21703dfd2bd85" providerId="Windows Live" clId="Web-{9CD5F179-4E85-418E-9F57-4064E0D5F3FB}" dt="2022-02-17T11:08:56.476" v="47" actId="1076"/>
          <ac:spMkLst>
            <pc:docMk/>
            <pc:sldMk cId="1382010666" sldId="280"/>
            <ac:spMk id="6" creationId="{2865DD2A-1710-4BBA-AB80-1A54D637821D}"/>
          </ac:spMkLst>
        </pc:spChg>
      </pc:sldChg>
      <pc:sldChg chg="modSp">
        <pc:chgData name="いま もえ" userId="2cd21703dfd2bd85" providerId="Windows Live" clId="Web-{9CD5F179-4E85-418E-9F57-4064E0D5F3FB}" dt="2022-02-17T11:04:39.673" v="19" actId="14100"/>
        <pc:sldMkLst>
          <pc:docMk/>
          <pc:sldMk cId="3665955355" sldId="300"/>
        </pc:sldMkLst>
        <pc:spChg chg="mod">
          <ac:chgData name="いま もえ" userId="2cd21703dfd2bd85" providerId="Windows Live" clId="Web-{9CD5F179-4E85-418E-9F57-4064E0D5F3FB}" dt="2022-02-17T11:04:39.673" v="19" actId="14100"/>
          <ac:spMkLst>
            <pc:docMk/>
            <pc:sldMk cId="3665955355" sldId="300"/>
            <ac:spMk id="12" creationId="{9366FD51-BCCE-4251-9F8F-DE513784D8C6}"/>
          </ac:spMkLst>
        </pc:spChg>
      </pc:sldChg>
      <pc:sldChg chg="delSp modSp">
        <pc:chgData name="いま もえ" userId="2cd21703dfd2bd85" providerId="Windows Live" clId="Web-{9CD5F179-4E85-418E-9F57-4064E0D5F3FB}" dt="2022-02-17T11:23:12.121" v="51"/>
        <pc:sldMkLst>
          <pc:docMk/>
          <pc:sldMk cId="2048497166" sldId="328"/>
        </pc:sldMkLst>
        <pc:spChg chg="del mod">
          <ac:chgData name="いま もえ" userId="2cd21703dfd2bd85" providerId="Windows Live" clId="Web-{9CD5F179-4E85-418E-9F57-4064E0D5F3FB}" dt="2022-02-17T11:23:12.121" v="51"/>
          <ac:spMkLst>
            <pc:docMk/>
            <pc:sldMk cId="2048497166" sldId="328"/>
            <ac:spMk id="5" creationId="{E84793F5-3AC5-4D5F-834A-E6705DEF1FED}"/>
          </ac:spMkLst>
        </pc:spChg>
      </pc:sldChg>
      <pc:sldChg chg="modSp">
        <pc:chgData name="いま もえ" userId="2cd21703dfd2bd85" providerId="Windows Live" clId="Web-{9CD5F179-4E85-418E-9F57-4064E0D5F3FB}" dt="2022-02-17T11:23:03.668" v="49" actId="1076"/>
        <pc:sldMkLst>
          <pc:docMk/>
          <pc:sldMk cId="3409754165" sldId="329"/>
        </pc:sldMkLst>
        <pc:spChg chg="mod">
          <ac:chgData name="いま もえ" userId="2cd21703dfd2bd85" providerId="Windows Live" clId="Web-{9CD5F179-4E85-418E-9F57-4064E0D5F3FB}" dt="2022-02-17T11:23:03.668" v="49" actId="1076"/>
          <ac:spMkLst>
            <pc:docMk/>
            <pc:sldMk cId="3409754165" sldId="329"/>
            <ac:spMk id="14" creationId="{C947ADEE-904F-4089-B926-77A7904A223E}"/>
          </ac:spMkLst>
        </pc:spChg>
      </pc:sldChg>
    </pc:docChg>
  </pc:docChgLst>
  <pc:docChgLst>
    <pc:chgData name="片岡 愛海" userId="89748f703fc3332d" providerId="Windows Live" clId="Web-{CA11896C-EC4E-44E4-AB44-9E02693620A0}"/>
    <pc:docChg chg="modSld">
      <pc:chgData name="片岡 愛海" userId="89748f703fc3332d" providerId="Windows Live" clId="Web-{CA11896C-EC4E-44E4-AB44-9E02693620A0}" dt="2022-02-18T08:51:54.647" v="12" actId="1076"/>
      <pc:docMkLst>
        <pc:docMk/>
      </pc:docMkLst>
      <pc:sldChg chg="addSp delSp modSp">
        <pc:chgData name="片岡 愛海" userId="89748f703fc3332d" providerId="Windows Live" clId="Web-{CA11896C-EC4E-44E4-AB44-9E02693620A0}" dt="2022-02-18T08:51:54.647" v="12" actId="1076"/>
        <pc:sldMkLst>
          <pc:docMk/>
          <pc:sldMk cId="4158886540" sldId="305"/>
        </pc:sldMkLst>
        <pc:spChg chg="mod">
          <ac:chgData name="片岡 愛海" userId="89748f703fc3332d" providerId="Windows Live" clId="Web-{CA11896C-EC4E-44E4-AB44-9E02693620A0}" dt="2022-02-18T08:51:54.647" v="12" actId="1076"/>
          <ac:spMkLst>
            <pc:docMk/>
            <pc:sldMk cId="4158886540" sldId="305"/>
            <ac:spMk id="9" creationId="{9C1EC9CE-F548-8546-9FCB-281DA5D7F751}"/>
          </ac:spMkLst>
        </pc:spChg>
        <pc:inkChg chg="add del">
          <ac:chgData name="片岡 愛海" userId="89748f703fc3332d" providerId="Windows Live" clId="Web-{CA11896C-EC4E-44E4-AB44-9E02693620A0}" dt="2022-02-18T08:43:06.739" v="1"/>
          <ac:inkMkLst>
            <pc:docMk/>
            <pc:sldMk cId="4158886540" sldId="305"/>
            <ac:inkMk id="5" creationId="{27E75685-1C5B-4FD5-8AB1-B1AA27AFA927}"/>
          </ac:inkMkLst>
        </pc:inkChg>
        <pc:inkChg chg="add del">
          <ac:chgData name="片岡 愛海" userId="89748f703fc3332d" providerId="Windows Live" clId="Web-{CA11896C-EC4E-44E4-AB44-9E02693620A0}" dt="2022-02-18T08:44:10.192" v="3"/>
          <ac:inkMkLst>
            <pc:docMk/>
            <pc:sldMk cId="4158886540" sldId="305"/>
            <ac:inkMk id="6" creationId="{9BBA2D4B-AF9D-4A05-9BD5-7A896B8873BE}"/>
          </ac:inkMkLst>
        </pc:inkChg>
        <pc:inkChg chg="add del">
          <ac:chgData name="片岡 愛海" userId="89748f703fc3332d" providerId="Windows Live" clId="Web-{CA11896C-EC4E-44E4-AB44-9E02693620A0}" dt="2022-02-18T08:46:45.505" v="9"/>
          <ac:inkMkLst>
            <pc:docMk/>
            <pc:sldMk cId="4158886540" sldId="305"/>
            <ac:inkMk id="7" creationId="{A67B993D-F2B0-48D0-9F3A-D9AAB6DDBDA0}"/>
          </ac:inkMkLst>
        </pc:inkChg>
        <pc:inkChg chg="add del">
          <ac:chgData name="片岡 愛海" userId="89748f703fc3332d" providerId="Windows Live" clId="Web-{CA11896C-EC4E-44E4-AB44-9E02693620A0}" dt="2022-02-18T08:46:44.130" v="8"/>
          <ac:inkMkLst>
            <pc:docMk/>
            <pc:sldMk cId="4158886540" sldId="305"/>
            <ac:inkMk id="8" creationId="{E0D785EA-B72A-4643-9682-7AEB7147FA24}"/>
          </ac:inkMkLst>
        </pc:inkChg>
        <pc:inkChg chg="add del">
          <ac:chgData name="片岡 愛海" userId="89748f703fc3332d" providerId="Windows Live" clId="Web-{CA11896C-EC4E-44E4-AB44-9E02693620A0}" dt="2022-02-18T08:46:27.365" v="7"/>
          <ac:inkMkLst>
            <pc:docMk/>
            <pc:sldMk cId="4158886540" sldId="305"/>
            <ac:inkMk id="9" creationId="{0A0D52BD-FDCD-4EE9-A4B1-9B4B2A86DB06}"/>
          </ac:inkMkLst>
        </pc:inkChg>
        <pc:inkChg chg="add del">
          <ac:chgData name="片岡 愛海" userId="89748f703fc3332d" providerId="Windows Live" clId="Web-{CA11896C-EC4E-44E4-AB44-9E02693620A0}" dt="2022-02-18T08:49:58.959" v="11"/>
          <ac:inkMkLst>
            <pc:docMk/>
            <pc:sldMk cId="4158886540" sldId="305"/>
            <ac:inkMk id="21" creationId="{51441C08-153C-4AD7-B65D-88A40601CA93}"/>
          </ac:inkMkLst>
        </pc:inkChg>
      </pc:sldChg>
    </pc:docChg>
  </pc:docChgLst>
  <pc:docChgLst>
    <pc:chgData name="田口 茜" userId="ff14e38c-db2d-478f-ab5a-a0ac73442256" providerId="ADAL" clId="{9EF0E6DA-8319-43EA-A8B4-338B04FC164D}"/>
    <pc:docChg chg="undo custSel modSld">
      <pc:chgData name="田口 茜" userId="ff14e38c-db2d-478f-ab5a-a0ac73442256" providerId="ADAL" clId="{9EF0E6DA-8319-43EA-A8B4-338B04FC164D}" dt="2022-02-24T05:05:55.242" v="4" actId="1076"/>
      <pc:docMkLst>
        <pc:docMk/>
      </pc:docMkLst>
      <pc:sldChg chg="modSp mod">
        <pc:chgData name="田口 茜" userId="ff14e38c-db2d-478f-ab5a-a0ac73442256" providerId="ADAL" clId="{9EF0E6DA-8319-43EA-A8B4-338B04FC164D}" dt="2022-02-24T05:05:55.242" v="4" actId="1076"/>
        <pc:sldMkLst>
          <pc:docMk/>
          <pc:sldMk cId="2757551109" sldId="279"/>
        </pc:sldMkLst>
        <pc:spChg chg="mod">
          <ac:chgData name="田口 茜" userId="ff14e38c-db2d-478f-ab5a-a0ac73442256" providerId="ADAL" clId="{9EF0E6DA-8319-43EA-A8B4-338B04FC164D}" dt="2022-02-24T05:05:55.242" v="4" actId="1076"/>
          <ac:spMkLst>
            <pc:docMk/>
            <pc:sldMk cId="2757551109" sldId="279"/>
            <ac:spMk id="14" creationId="{6DB01CDF-04B1-B146-BFBD-FB78B0C6157E}"/>
          </ac:spMkLst>
        </pc:spChg>
      </pc:sldChg>
      <pc:sldChg chg="modSp">
        <pc:chgData name="田口 茜" userId="ff14e38c-db2d-478f-ab5a-a0ac73442256" providerId="ADAL" clId="{9EF0E6DA-8319-43EA-A8B4-338B04FC164D}" dt="2022-02-21T22:44:04.779" v="1" actId="20578"/>
        <pc:sldMkLst>
          <pc:docMk/>
          <pc:sldMk cId="2723488695" sldId="281"/>
        </pc:sldMkLst>
        <pc:spChg chg="mod">
          <ac:chgData name="田口 茜" userId="ff14e38c-db2d-478f-ab5a-a0ac73442256" providerId="ADAL" clId="{9EF0E6DA-8319-43EA-A8B4-338B04FC164D}" dt="2022-02-21T22:44:04.779" v="1" actId="20578"/>
          <ac:spMkLst>
            <pc:docMk/>
            <pc:sldMk cId="2723488695" sldId="281"/>
            <ac:spMk id="9" creationId="{B715C2BA-CC11-7C41-B944-EE00E6E0FFBF}"/>
          </ac:spMkLst>
        </pc:spChg>
      </pc:sldChg>
      <pc:sldChg chg="modSp mod">
        <pc:chgData name="田口 茜" userId="ff14e38c-db2d-478f-ab5a-a0ac73442256" providerId="ADAL" clId="{9EF0E6DA-8319-43EA-A8B4-338B04FC164D}" dt="2022-02-24T04:59:17.979" v="2" actId="27636"/>
        <pc:sldMkLst>
          <pc:docMk/>
          <pc:sldMk cId="3527290034" sldId="325"/>
        </pc:sldMkLst>
        <pc:spChg chg="mod">
          <ac:chgData name="田口 茜" userId="ff14e38c-db2d-478f-ab5a-a0ac73442256" providerId="ADAL" clId="{9EF0E6DA-8319-43EA-A8B4-338B04FC164D}" dt="2022-02-24T04:59:17.979" v="2" actId="27636"/>
          <ac:spMkLst>
            <pc:docMk/>
            <pc:sldMk cId="3527290034" sldId="325"/>
            <ac:spMk id="11" creationId="{1B9D0749-5BE3-46B0-A186-0A617AB17026}"/>
          </ac:spMkLst>
        </pc:spChg>
      </pc:sldChg>
    </pc:docChg>
  </pc:docChgLst>
  <pc:docChgLst>
    <pc:chgData name="大當 日和" userId="637c117dd570f6e7" providerId="Windows Live" clId="Web-{F280DE2F-CF27-4EFE-8829-8268F664A606}"/>
    <pc:docChg chg="addSld delSld modSld">
      <pc:chgData name="大當 日和" userId="637c117dd570f6e7" providerId="Windows Live" clId="Web-{F280DE2F-CF27-4EFE-8829-8268F664A606}" dt="2022-02-17T11:19:51.954" v="19"/>
      <pc:docMkLst>
        <pc:docMk/>
      </pc:docMkLst>
      <pc:sldChg chg="modNotes">
        <pc:chgData name="大當 日和" userId="637c117dd570f6e7" providerId="Windows Live" clId="Web-{F280DE2F-CF27-4EFE-8829-8268F664A606}" dt="2022-02-17T11:19:50.126" v="18"/>
        <pc:sldMkLst>
          <pc:docMk/>
          <pc:sldMk cId="670345824" sldId="272"/>
        </pc:sldMkLst>
      </pc:sldChg>
      <pc:sldChg chg="modNotes">
        <pc:chgData name="大當 日和" userId="637c117dd570f6e7" providerId="Windows Live" clId="Web-{F280DE2F-CF27-4EFE-8829-8268F664A606}" dt="2022-02-17T11:19:42.969" v="12"/>
        <pc:sldMkLst>
          <pc:docMk/>
          <pc:sldMk cId="1774381481" sldId="297"/>
        </pc:sldMkLst>
      </pc:sldChg>
      <pc:sldChg chg="modNotes">
        <pc:chgData name="大當 日和" userId="637c117dd570f6e7" providerId="Windows Live" clId="Web-{F280DE2F-CF27-4EFE-8829-8268F664A606}" dt="2022-02-17T11:19:47.641" v="15"/>
        <pc:sldMkLst>
          <pc:docMk/>
          <pc:sldMk cId="485823204" sldId="304"/>
        </pc:sldMkLst>
      </pc:sldChg>
      <pc:sldChg chg="add del">
        <pc:chgData name="大當 日和" userId="637c117dd570f6e7" providerId="Windows Live" clId="Web-{F280DE2F-CF27-4EFE-8829-8268F664A606}" dt="2022-02-17T11:19:29.547" v="11"/>
        <pc:sldMkLst>
          <pc:docMk/>
          <pc:sldMk cId="1015776853" sldId="313"/>
        </pc:sldMkLst>
      </pc:sldChg>
      <pc:sldChg chg="modNotes">
        <pc:chgData name="大當 日和" userId="637c117dd570f6e7" providerId="Windows Live" clId="Web-{F280DE2F-CF27-4EFE-8829-8268F664A606}" dt="2022-02-17T11:19:51.954" v="19"/>
        <pc:sldMkLst>
          <pc:docMk/>
          <pc:sldMk cId="2677532255" sldId="324"/>
        </pc:sldMkLst>
      </pc:sldChg>
      <pc:sldChg chg="modSp">
        <pc:chgData name="大當 日和" userId="637c117dd570f6e7" providerId="Windows Live" clId="Web-{F280DE2F-CF27-4EFE-8829-8268F664A606}" dt="2022-02-17T10:36:21.220" v="1" actId="1076"/>
        <pc:sldMkLst>
          <pc:docMk/>
          <pc:sldMk cId="2048497166" sldId="328"/>
        </pc:sldMkLst>
        <pc:picChg chg="mod">
          <ac:chgData name="大當 日和" userId="637c117dd570f6e7" providerId="Windows Live" clId="Web-{F280DE2F-CF27-4EFE-8829-8268F664A606}" dt="2022-02-17T10:36:21.220" v="1" actId="1076"/>
          <ac:picMkLst>
            <pc:docMk/>
            <pc:sldMk cId="2048497166" sldId="328"/>
            <ac:picMk id="2" creationId="{37F42D07-0BA8-410A-9D14-3BDE698CCFF8}"/>
          </ac:picMkLst>
        </pc:picChg>
      </pc:sldChg>
    </pc:docChg>
  </pc:docChgLst>
  <pc:docChgLst>
    <pc:chgData name="片岡 愛海" userId="89748f703fc3332d" providerId="Windows Live" clId="Web-{C8F0F70C-4B73-4A3B-B4B2-7E751EFDF283}"/>
    <pc:docChg chg="modSld">
      <pc:chgData name="片岡 愛海" userId="89748f703fc3332d" providerId="Windows Live" clId="Web-{C8F0F70C-4B73-4A3B-B4B2-7E751EFDF283}" dt="2022-02-18T09:36:57.542" v="13" actId="20577"/>
      <pc:docMkLst>
        <pc:docMk/>
      </pc:docMkLst>
      <pc:sldChg chg="modSp">
        <pc:chgData name="片岡 愛海" userId="89748f703fc3332d" providerId="Windows Live" clId="Web-{C8F0F70C-4B73-4A3B-B4B2-7E751EFDF283}" dt="2022-02-18T09:36:57.542" v="13" actId="20577"/>
        <pc:sldMkLst>
          <pc:docMk/>
          <pc:sldMk cId="3409754165" sldId="329"/>
        </pc:sldMkLst>
        <pc:spChg chg="mod">
          <ac:chgData name="片岡 愛海" userId="89748f703fc3332d" providerId="Windows Live" clId="Web-{C8F0F70C-4B73-4A3B-B4B2-7E751EFDF283}" dt="2022-02-18T09:36:57.542" v="13" actId="20577"/>
          <ac:spMkLst>
            <pc:docMk/>
            <pc:sldMk cId="3409754165" sldId="329"/>
            <ac:spMk id="15" creationId="{2EBDB66A-197A-4AB2-8A77-8FA6C26DBE3F}"/>
          </ac:spMkLst>
        </pc:spChg>
      </pc:sldChg>
    </pc:docChg>
  </pc:docChgLst>
  <pc:docChgLst>
    <pc:chgData name="いま もえ" userId="2cd21703dfd2bd85" providerId="Windows Live" clId="Web-{B771E82E-3383-470F-9477-BD65DACB749F}"/>
    <pc:docChg chg="addSld delSld modSld sldOrd">
      <pc:chgData name="いま もえ" userId="2cd21703dfd2bd85" providerId="Windows Live" clId="Web-{B771E82E-3383-470F-9477-BD65DACB749F}" dt="2022-02-15T12:13:09.107" v="2884" actId="14100"/>
      <pc:docMkLst>
        <pc:docMk/>
      </pc:docMkLst>
      <pc:sldChg chg="modSp">
        <pc:chgData name="いま もえ" userId="2cd21703dfd2bd85" providerId="Windows Live" clId="Web-{B771E82E-3383-470F-9477-BD65DACB749F}" dt="2022-02-15T08:32:03.904" v="5" actId="20577"/>
        <pc:sldMkLst>
          <pc:docMk/>
          <pc:sldMk cId="1209144023" sldId="262"/>
        </pc:sldMkLst>
        <pc:spChg chg="mod">
          <ac:chgData name="いま もえ" userId="2cd21703dfd2bd85" providerId="Windows Live" clId="Web-{B771E82E-3383-470F-9477-BD65DACB749F}" dt="2022-02-15T08:32:03.904" v="5" actId="20577"/>
          <ac:spMkLst>
            <pc:docMk/>
            <pc:sldMk cId="1209144023" sldId="262"/>
            <ac:spMk id="3" creationId="{D73B54DC-C354-B644-A916-766C5D80F529}"/>
          </ac:spMkLst>
        </pc:spChg>
      </pc:sldChg>
      <pc:sldChg chg="modSp modNotes">
        <pc:chgData name="いま もえ" userId="2cd21703dfd2bd85" providerId="Windows Live" clId="Web-{B771E82E-3383-470F-9477-BD65DACB749F}" dt="2022-02-15T10:41:13.812" v="1672" actId="14100"/>
        <pc:sldMkLst>
          <pc:docMk/>
          <pc:sldMk cId="376417853" sldId="263"/>
        </pc:sldMkLst>
        <pc:spChg chg="mod">
          <ac:chgData name="いま もえ" userId="2cd21703dfd2bd85" providerId="Windows Live" clId="Web-{B771E82E-3383-470F-9477-BD65DACB749F}" dt="2022-02-15T10:41:13.812" v="1672" actId="14100"/>
          <ac:spMkLst>
            <pc:docMk/>
            <pc:sldMk cId="376417853" sldId="263"/>
            <ac:spMk id="3" creationId="{8D759FCA-DB17-B04C-9F58-6020F867A964}"/>
          </ac:spMkLst>
        </pc:spChg>
      </pc:sldChg>
      <pc:sldChg chg="modSp">
        <pc:chgData name="いま もえ" userId="2cd21703dfd2bd85" providerId="Windows Live" clId="Web-{B771E82E-3383-470F-9477-BD65DACB749F}" dt="2022-02-15T11:59:00.050" v="2663" actId="1076"/>
        <pc:sldMkLst>
          <pc:docMk/>
          <pc:sldMk cId="670345824" sldId="272"/>
        </pc:sldMkLst>
        <pc:spChg chg="mod">
          <ac:chgData name="いま もえ" userId="2cd21703dfd2bd85" providerId="Windows Live" clId="Web-{B771E82E-3383-470F-9477-BD65DACB749F}" dt="2022-02-15T11:59:00.050" v="2663" actId="1076"/>
          <ac:spMkLst>
            <pc:docMk/>
            <pc:sldMk cId="670345824" sldId="272"/>
            <ac:spMk id="3" creationId="{76C64D33-C6F5-A441-8CC5-43DA677510EB}"/>
          </ac:spMkLst>
        </pc:spChg>
      </pc:sldChg>
      <pc:sldChg chg="addSp delSp modSp">
        <pc:chgData name="いま もえ" userId="2cd21703dfd2bd85" providerId="Windows Live" clId="Web-{B771E82E-3383-470F-9477-BD65DACB749F}" dt="2022-02-15T09:15:30.297" v="493" actId="20577"/>
        <pc:sldMkLst>
          <pc:docMk/>
          <pc:sldMk cId="2027311041" sldId="274"/>
        </pc:sldMkLst>
        <pc:spChg chg="mod">
          <ac:chgData name="いま もえ" userId="2cd21703dfd2bd85" providerId="Windows Live" clId="Web-{B771E82E-3383-470F-9477-BD65DACB749F}" dt="2022-02-15T09:02:37.938" v="327" actId="1076"/>
          <ac:spMkLst>
            <pc:docMk/>
            <pc:sldMk cId="2027311041" sldId="274"/>
            <ac:spMk id="2" creationId="{0DF800A4-9284-484F-AED3-5E2BC5DBA321}"/>
          </ac:spMkLst>
        </pc:spChg>
        <pc:spChg chg="add del mod">
          <ac:chgData name="いま もえ" userId="2cd21703dfd2bd85" providerId="Windows Live" clId="Web-{B771E82E-3383-470F-9477-BD65DACB749F}" dt="2022-02-15T09:14:07.155" v="463"/>
          <ac:spMkLst>
            <pc:docMk/>
            <pc:sldMk cId="2027311041" sldId="274"/>
            <ac:spMk id="5" creationId="{8E60DB2D-DCBD-4F61-975B-147B2AE6BBEB}"/>
          </ac:spMkLst>
        </pc:spChg>
        <pc:spChg chg="del mod">
          <ac:chgData name="いま もえ" userId="2cd21703dfd2bd85" providerId="Windows Live" clId="Web-{B771E82E-3383-470F-9477-BD65DACB749F}" dt="2022-02-15T09:15:07.546" v="471"/>
          <ac:spMkLst>
            <pc:docMk/>
            <pc:sldMk cId="2027311041" sldId="274"/>
            <ac:spMk id="6" creationId="{0476399E-E192-4A06-81FC-5167BB9D3C34}"/>
          </ac:spMkLst>
        </pc:spChg>
        <pc:spChg chg="add del">
          <ac:chgData name="いま もえ" userId="2cd21703dfd2bd85" providerId="Windows Live" clId="Web-{B771E82E-3383-470F-9477-BD65DACB749F}" dt="2022-02-15T09:13:35.451" v="460"/>
          <ac:spMkLst>
            <pc:docMk/>
            <pc:sldMk cId="2027311041" sldId="274"/>
            <ac:spMk id="7" creationId="{FB866915-1F3A-4635-B35F-7A1A9BF6706D}"/>
          </ac:spMkLst>
        </pc:spChg>
        <pc:spChg chg="add mod">
          <ac:chgData name="いま もえ" userId="2cd21703dfd2bd85" providerId="Windows Live" clId="Web-{B771E82E-3383-470F-9477-BD65DACB749F}" dt="2022-02-15T09:15:30.297" v="493" actId="20577"/>
          <ac:spMkLst>
            <pc:docMk/>
            <pc:sldMk cId="2027311041" sldId="274"/>
            <ac:spMk id="9" creationId="{E9E4DDBA-5A70-4757-A5E9-6EFB74DCBD93}"/>
          </ac:spMkLst>
        </pc:spChg>
      </pc:sldChg>
      <pc:sldChg chg="addSp delSp modSp modNotes">
        <pc:chgData name="いま もえ" userId="2cd21703dfd2bd85" providerId="Windows Live" clId="Web-{B771E82E-3383-470F-9477-BD65DACB749F}" dt="2022-02-15T10:54:50.156" v="1893" actId="1076"/>
        <pc:sldMkLst>
          <pc:docMk/>
          <pc:sldMk cId="1382010666" sldId="280"/>
        </pc:sldMkLst>
        <pc:spChg chg="del">
          <ac:chgData name="いま もえ" userId="2cd21703dfd2bd85" providerId="Windows Live" clId="Web-{B771E82E-3383-470F-9477-BD65DACB749F}" dt="2022-02-15T10:46:32.225" v="1689"/>
          <ac:spMkLst>
            <pc:docMk/>
            <pc:sldMk cId="1382010666" sldId="280"/>
            <ac:spMk id="2" creationId="{1EE0632C-7689-43F5-84EE-FD5E63D83AD1}"/>
          </ac:spMkLst>
        </pc:spChg>
        <pc:spChg chg="mod">
          <ac:chgData name="いま もえ" userId="2cd21703dfd2bd85" providerId="Windows Live" clId="Web-{B771E82E-3383-470F-9477-BD65DACB749F}" dt="2022-02-15T10:51:40.543" v="1765" actId="20577"/>
          <ac:spMkLst>
            <pc:docMk/>
            <pc:sldMk cId="1382010666" sldId="280"/>
            <ac:spMk id="3" creationId="{FC3B1342-6C0A-D644-8048-29DC67747BFB}"/>
          </ac:spMkLst>
        </pc:spChg>
        <pc:spChg chg="mod">
          <ac:chgData name="いま もえ" userId="2cd21703dfd2bd85" providerId="Windows Live" clId="Web-{B771E82E-3383-470F-9477-BD65DACB749F}" dt="2022-02-15T10:46:26.396" v="1688" actId="14100"/>
          <ac:spMkLst>
            <pc:docMk/>
            <pc:sldMk cId="1382010666" sldId="280"/>
            <ac:spMk id="4" creationId="{A3DF5862-5A63-4213-AD51-2D498B61616F}"/>
          </ac:spMkLst>
        </pc:spChg>
        <pc:spChg chg="add del">
          <ac:chgData name="いま もえ" userId="2cd21703dfd2bd85" providerId="Windows Live" clId="Web-{B771E82E-3383-470F-9477-BD65DACB749F}" dt="2022-02-15T10:48:12.180" v="1723"/>
          <ac:spMkLst>
            <pc:docMk/>
            <pc:sldMk cId="1382010666" sldId="280"/>
            <ac:spMk id="5" creationId="{73362A7F-8F76-4878-8894-4061C51A6015}"/>
          </ac:spMkLst>
        </pc:spChg>
        <pc:spChg chg="mod">
          <ac:chgData name="いま もえ" userId="2cd21703dfd2bd85" providerId="Windows Live" clId="Web-{B771E82E-3383-470F-9477-BD65DACB749F}" dt="2022-02-15T10:54:50.156" v="1893" actId="1076"/>
          <ac:spMkLst>
            <pc:docMk/>
            <pc:sldMk cId="1382010666" sldId="280"/>
            <ac:spMk id="25" creationId="{C8AAC1E1-8CA4-4198-9326-7545C9DA2F2C}"/>
          </ac:spMkLst>
        </pc:spChg>
        <pc:spChg chg="mod">
          <ac:chgData name="いま もえ" userId="2cd21703dfd2bd85" providerId="Windows Live" clId="Web-{B771E82E-3383-470F-9477-BD65DACB749F}" dt="2022-02-15T10:47:51.304" v="1719" actId="1076"/>
          <ac:spMkLst>
            <pc:docMk/>
            <pc:sldMk cId="1382010666" sldId="280"/>
            <ac:spMk id="26" creationId="{6E404822-334B-4700-8F48-E42B269278D6}"/>
          </ac:spMkLst>
        </pc:spChg>
        <pc:spChg chg="mod">
          <ac:chgData name="いま もえ" userId="2cd21703dfd2bd85" providerId="Windows Live" clId="Web-{B771E82E-3383-470F-9477-BD65DACB749F}" dt="2022-02-15T10:47:27.226" v="1716" actId="14100"/>
          <ac:spMkLst>
            <pc:docMk/>
            <pc:sldMk cId="1382010666" sldId="280"/>
            <ac:spMk id="27" creationId="{65904A70-3815-407E-B353-FF295CCE14AD}"/>
          </ac:spMkLst>
        </pc:spChg>
        <pc:cxnChg chg="mod">
          <ac:chgData name="いま もえ" userId="2cd21703dfd2bd85" providerId="Windows Live" clId="Web-{B771E82E-3383-470F-9477-BD65DACB749F}" dt="2022-02-15T10:48:25.086" v="1725" actId="14100"/>
          <ac:cxnSpMkLst>
            <pc:docMk/>
            <pc:sldMk cId="1382010666" sldId="280"/>
            <ac:cxnSpMk id="28" creationId="{CD30D067-EA24-47E9-AC1D-B66CB772382F}"/>
          </ac:cxnSpMkLst>
        </pc:cxnChg>
        <pc:cxnChg chg="mod">
          <ac:chgData name="いま もえ" userId="2cd21703dfd2bd85" providerId="Windows Live" clId="Web-{B771E82E-3383-470F-9477-BD65DACB749F}" dt="2022-02-15T10:48:50.586" v="1730" actId="14100"/>
          <ac:cxnSpMkLst>
            <pc:docMk/>
            <pc:sldMk cId="1382010666" sldId="280"/>
            <ac:cxnSpMk id="30" creationId="{6AD0B092-1BDC-43BF-81FB-ACFDAAB7E4D0}"/>
          </ac:cxnSpMkLst>
        </pc:cxnChg>
      </pc:sldChg>
      <pc:sldChg chg="delSp modSp ord modNotes">
        <pc:chgData name="いま もえ" userId="2cd21703dfd2bd85" providerId="Windows Live" clId="Web-{B771E82E-3383-470F-9477-BD65DACB749F}" dt="2022-02-15T12:09:16.443" v="2883"/>
        <pc:sldMkLst>
          <pc:docMk/>
          <pc:sldMk cId="2723488695" sldId="281"/>
        </pc:sldMkLst>
        <pc:spChg chg="mod">
          <ac:chgData name="いま もえ" userId="2cd21703dfd2bd85" providerId="Windows Live" clId="Web-{B771E82E-3383-470F-9477-BD65DACB749F}" dt="2022-02-15T11:55:01.437" v="2602" actId="1076"/>
          <ac:spMkLst>
            <pc:docMk/>
            <pc:sldMk cId="2723488695" sldId="281"/>
            <ac:spMk id="2" creationId="{E3ED0159-B7EF-6A4D-A21B-C68E672B7826}"/>
          </ac:spMkLst>
        </pc:spChg>
        <pc:spChg chg="del mod">
          <ac:chgData name="いま もえ" userId="2cd21703dfd2bd85" providerId="Windows Live" clId="Web-{B771E82E-3383-470F-9477-BD65DACB749F}" dt="2022-02-15T11:55:27.390" v="2608"/>
          <ac:spMkLst>
            <pc:docMk/>
            <pc:sldMk cId="2723488695" sldId="281"/>
            <ac:spMk id="3" creationId="{D08FFAC4-203F-4535-B848-9C77ED0FE329}"/>
          </ac:spMkLst>
        </pc:spChg>
        <pc:spChg chg="mod">
          <ac:chgData name="いま もえ" userId="2cd21703dfd2bd85" providerId="Windows Live" clId="Web-{B771E82E-3383-470F-9477-BD65DACB749F}" dt="2022-02-15T12:07:56.832" v="2832" actId="14100"/>
          <ac:spMkLst>
            <pc:docMk/>
            <pc:sldMk cId="2723488695" sldId="281"/>
            <ac:spMk id="7" creationId="{6D73E8E8-1B7D-4010-AAA1-77DC96ED4E58}"/>
          </ac:spMkLst>
        </pc:spChg>
        <pc:spChg chg="del">
          <ac:chgData name="いま もえ" userId="2cd21703dfd2bd85" providerId="Windows Live" clId="Web-{B771E82E-3383-470F-9477-BD65DACB749F}" dt="2022-02-15T11:31:27.595" v="2315"/>
          <ac:spMkLst>
            <pc:docMk/>
            <pc:sldMk cId="2723488695" sldId="281"/>
            <ac:spMk id="8" creationId="{DDBA9FCF-4B6B-D143-844B-5602C0B6CDA9}"/>
          </ac:spMkLst>
        </pc:spChg>
        <pc:spChg chg="mod">
          <ac:chgData name="いま もえ" userId="2cd21703dfd2bd85" providerId="Windows Live" clId="Web-{B771E82E-3383-470F-9477-BD65DACB749F}" dt="2022-02-15T11:55:34.906" v="2610" actId="1076"/>
          <ac:spMkLst>
            <pc:docMk/>
            <pc:sldMk cId="2723488695" sldId="281"/>
            <ac:spMk id="9" creationId="{B715C2BA-CC11-7C41-B944-EE00E6E0FFBF}"/>
          </ac:spMkLst>
        </pc:spChg>
        <pc:spChg chg="del mod">
          <ac:chgData name="いま もえ" userId="2cd21703dfd2bd85" providerId="Windows Live" clId="Web-{B771E82E-3383-470F-9477-BD65DACB749F}" dt="2022-02-15T11:54:50.936" v="2598"/>
          <ac:spMkLst>
            <pc:docMk/>
            <pc:sldMk cId="2723488695" sldId="281"/>
            <ac:spMk id="10" creationId="{0F6A55E8-33C6-804C-BA52-269A9E16CA28}"/>
          </ac:spMkLst>
        </pc:spChg>
        <pc:spChg chg="mod">
          <ac:chgData name="いま もえ" userId="2cd21703dfd2bd85" providerId="Windows Live" clId="Web-{B771E82E-3383-470F-9477-BD65DACB749F}" dt="2022-02-15T12:04:54.526" v="2759" actId="14100"/>
          <ac:spMkLst>
            <pc:docMk/>
            <pc:sldMk cId="2723488695" sldId="281"/>
            <ac:spMk id="11" creationId="{F9D063BF-6D6F-4711-9C27-E1CC256CFA6E}"/>
          </ac:spMkLst>
        </pc:spChg>
        <pc:spChg chg="del">
          <ac:chgData name="いま もえ" userId="2cd21703dfd2bd85" providerId="Windows Live" clId="Web-{B771E82E-3383-470F-9477-BD65DACB749F}" dt="2022-02-15T12:06:24.672" v="2781"/>
          <ac:spMkLst>
            <pc:docMk/>
            <pc:sldMk cId="2723488695" sldId="281"/>
            <ac:spMk id="14" creationId="{41EEE73A-C6F1-45D9-A2C0-2464C2B1C514}"/>
          </ac:spMkLst>
        </pc:spChg>
        <pc:picChg chg="mod">
          <ac:chgData name="いま もえ" userId="2cd21703dfd2bd85" providerId="Windows Live" clId="Web-{B771E82E-3383-470F-9477-BD65DACB749F}" dt="2022-02-15T11:55:04.843" v="2603" actId="1076"/>
          <ac:picMkLst>
            <pc:docMk/>
            <pc:sldMk cId="2723488695" sldId="281"/>
            <ac:picMk id="4" creationId="{CCF0E250-286B-A445-A018-AD5C14346781}"/>
          </ac:picMkLst>
        </pc:picChg>
        <pc:picChg chg="mod">
          <ac:chgData name="いま もえ" userId="2cd21703dfd2bd85" providerId="Windows Live" clId="Web-{B771E82E-3383-470F-9477-BD65DACB749F}" dt="2022-02-15T11:55:37.312" v="2611" actId="1076"/>
          <ac:picMkLst>
            <pc:docMk/>
            <pc:sldMk cId="2723488695" sldId="281"/>
            <ac:picMk id="17" creationId="{6CA1CB35-A8B4-CA49-90E3-67AFE914DA35}"/>
          </ac:picMkLst>
        </pc:picChg>
        <pc:picChg chg="del mod">
          <ac:chgData name="いま もえ" userId="2cd21703dfd2bd85" providerId="Windows Live" clId="Web-{B771E82E-3383-470F-9477-BD65DACB749F}" dt="2022-02-15T11:54:48.374" v="2597"/>
          <ac:picMkLst>
            <pc:docMk/>
            <pc:sldMk cId="2723488695" sldId="281"/>
            <ac:picMk id="19" creationId="{E9265002-05BB-AA45-AF53-FD1F05DE920F}"/>
          </ac:picMkLst>
        </pc:picChg>
      </pc:sldChg>
      <pc:sldChg chg="modSp ord modNotes">
        <pc:chgData name="いま もえ" userId="2cd21703dfd2bd85" providerId="Windows Live" clId="Web-{B771E82E-3383-470F-9477-BD65DACB749F}" dt="2022-02-15T12:13:09.107" v="2884" actId="14100"/>
        <pc:sldMkLst>
          <pc:docMk/>
          <pc:sldMk cId="1571403171" sldId="285"/>
        </pc:sldMkLst>
        <pc:spChg chg="mod">
          <ac:chgData name="いま もえ" userId="2cd21703dfd2bd85" providerId="Windows Live" clId="Web-{B771E82E-3383-470F-9477-BD65DACB749F}" dt="2022-02-15T11:24:35.900" v="2289" actId="20577"/>
          <ac:spMkLst>
            <pc:docMk/>
            <pc:sldMk cId="1571403171" sldId="285"/>
            <ac:spMk id="3" creationId="{68FB4A0B-FF6E-4F73-A77D-3BB3EE3140B2}"/>
          </ac:spMkLst>
        </pc:spChg>
        <pc:spChg chg="mod">
          <ac:chgData name="いま もえ" userId="2cd21703dfd2bd85" providerId="Windows Live" clId="Web-{B771E82E-3383-470F-9477-BD65DACB749F}" dt="2022-02-15T12:13:09.107" v="2884" actId="14100"/>
          <ac:spMkLst>
            <pc:docMk/>
            <pc:sldMk cId="1571403171" sldId="285"/>
            <ac:spMk id="8" creationId="{7E268FF7-9D39-4704-B88A-E0256679F9FC}"/>
          </ac:spMkLst>
        </pc:spChg>
      </pc:sldChg>
      <pc:sldChg chg="delSp modSp add del mod ord modShow modNotes">
        <pc:chgData name="いま もえ" userId="2cd21703dfd2bd85" providerId="Windows Live" clId="Web-{B771E82E-3383-470F-9477-BD65DACB749F}" dt="2022-02-15T11:48:36.664" v="2514"/>
        <pc:sldMkLst>
          <pc:docMk/>
          <pc:sldMk cId="222360550" sldId="287"/>
        </pc:sldMkLst>
        <pc:spChg chg="mod">
          <ac:chgData name="いま もえ" userId="2cd21703dfd2bd85" providerId="Windows Live" clId="Web-{B771E82E-3383-470F-9477-BD65DACB749F}" dt="2022-02-15T11:41:13.278" v="2451" actId="1076"/>
          <ac:spMkLst>
            <pc:docMk/>
            <pc:sldMk cId="222360550" sldId="287"/>
            <ac:spMk id="2" creationId="{3CB530DB-B68E-764A-A0EE-AB75B202F966}"/>
          </ac:spMkLst>
        </pc:spChg>
        <pc:spChg chg="del mod">
          <ac:chgData name="いま もえ" userId="2cd21703dfd2bd85" providerId="Windows Live" clId="Web-{B771E82E-3383-470F-9477-BD65DACB749F}" dt="2022-02-15T11:29:39.328" v="2306"/>
          <ac:spMkLst>
            <pc:docMk/>
            <pc:sldMk cId="222360550" sldId="287"/>
            <ac:spMk id="3" creationId="{AAAA2CE7-1CD7-4C46-8D82-97655F44FEEC}"/>
          </ac:spMkLst>
        </pc:spChg>
        <pc:spChg chg="mod">
          <ac:chgData name="いま もえ" userId="2cd21703dfd2bd85" providerId="Windows Live" clId="Web-{B771E82E-3383-470F-9477-BD65DACB749F}" dt="2022-02-15T11:41:16.653" v="2452" actId="1076"/>
          <ac:spMkLst>
            <pc:docMk/>
            <pc:sldMk cId="222360550" sldId="287"/>
            <ac:spMk id="4" creationId="{A15ACA05-D76E-EF4B-A30E-7DBE2FC0C183}"/>
          </ac:spMkLst>
        </pc:spChg>
        <pc:spChg chg="mod">
          <ac:chgData name="いま もえ" userId="2cd21703dfd2bd85" providerId="Windows Live" clId="Web-{B771E82E-3383-470F-9477-BD65DACB749F}" dt="2022-02-15T11:41:21.466" v="2454" actId="1076"/>
          <ac:spMkLst>
            <pc:docMk/>
            <pc:sldMk cId="222360550" sldId="287"/>
            <ac:spMk id="5" creationId="{B0107D1D-5C62-BE4F-99ED-19B4DE1E3622}"/>
          </ac:spMkLst>
        </pc:spChg>
        <pc:spChg chg="mod">
          <ac:chgData name="いま もえ" userId="2cd21703dfd2bd85" providerId="Windows Live" clId="Web-{B771E82E-3383-470F-9477-BD65DACB749F}" dt="2022-02-15T11:03:28.763" v="2017" actId="1076"/>
          <ac:spMkLst>
            <pc:docMk/>
            <pc:sldMk cId="222360550" sldId="287"/>
            <ac:spMk id="6" creationId="{206137EE-B292-48D9-B618-5A4B4C0AE84B}"/>
          </ac:spMkLst>
        </pc:spChg>
        <pc:spChg chg="del mod">
          <ac:chgData name="いま もえ" userId="2cd21703dfd2bd85" providerId="Windows Live" clId="Web-{B771E82E-3383-470F-9477-BD65DACB749F}" dt="2022-02-15T11:01:05.229" v="1974"/>
          <ac:spMkLst>
            <pc:docMk/>
            <pc:sldMk cId="222360550" sldId="287"/>
            <ac:spMk id="7" creationId="{867F5EB5-9410-4211-B1E5-446C49C1A460}"/>
          </ac:spMkLst>
        </pc:spChg>
        <pc:spChg chg="del">
          <ac:chgData name="いま もえ" userId="2cd21703dfd2bd85" providerId="Windows Live" clId="Web-{B771E82E-3383-470F-9477-BD65DACB749F}" dt="2022-02-15T11:21:00.349" v="2212"/>
          <ac:spMkLst>
            <pc:docMk/>
            <pc:sldMk cId="222360550" sldId="287"/>
            <ac:spMk id="14" creationId="{043BC635-363C-4455-B497-48A506CB2A27}"/>
          </ac:spMkLst>
        </pc:spChg>
        <pc:picChg chg="mod">
          <ac:chgData name="いま もえ" userId="2cd21703dfd2bd85" providerId="Windows Live" clId="Web-{B771E82E-3383-470F-9477-BD65DACB749F}" dt="2022-02-15T11:41:17.981" v="2453" actId="1076"/>
          <ac:picMkLst>
            <pc:docMk/>
            <pc:sldMk cId="222360550" sldId="287"/>
            <ac:picMk id="9" creationId="{56105F4B-DA27-2D48-A809-570C35D2D911}"/>
          </ac:picMkLst>
        </pc:picChg>
        <pc:picChg chg="mod">
          <ac:chgData name="いま もえ" userId="2cd21703dfd2bd85" providerId="Windows Live" clId="Web-{B771E82E-3383-470F-9477-BD65DACB749F}" dt="2022-02-15T11:41:01.887" v="2447" actId="1076"/>
          <ac:picMkLst>
            <pc:docMk/>
            <pc:sldMk cId="222360550" sldId="287"/>
            <ac:picMk id="10" creationId="{5694BBE0-B133-A04F-B3A1-DB51E67447F1}"/>
          </ac:picMkLst>
        </pc:picChg>
        <pc:picChg chg="mod">
          <ac:chgData name="いま もえ" userId="2cd21703dfd2bd85" providerId="Windows Live" clId="Web-{B771E82E-3383-470F-9477-BD65DACB749F}" dt="2022-02-15T11:41:03.856" v="2448" actId="1076"/>
          <ac:picMkLst>
            <pc:docMk/>
            <pc:sldMk cId="222360550" sldId="287"/>
            <ac:picMk id="11" creationId="{CF7FB3EA-DAA2-4C46-9373-955C87C377D5}"/>
          </ac:picMkLst>
        </pc:picChg>
      </pc:sldChg>
      <pc:sldChg chg="addSp delSp modSp ord modNotes">
        <pc:chgData name="いま もえ" userId="2cd21703dfd2bd85" providerId="Windows Live" clId="Web-{B771E82E-3383-470F-9477-BD65DACB749F}" dt="2022-02-15T11:23:31.790" v="2279" actId="20577"/>
        <pc:sldMkLst>
          <pc:docMk/>
          <pc:sldMk cId="869120543" sldId="290"/>
        </pc:sldMkLst>
        <pc:spChg chg="mod">
          <ac:chgData name="いま もえ" userId="2cd21703dfd2bd85" providerId="Windows Live" clId="Web-{B771E82E-3383-470F-9477-BD65DACB749F}" dt="2022-02-15T11:18:25.534" v="2180" actId="20577"/>
          <ac:spMkLst>
            <pc:docMk/>
            <pc:sldMk cId="869120543" sldId="290"/>
            <ac:spMk id="3" creationId="{AEE86A1D-4DB8-45A5-BD0C-0AB09DC0DA56}"/>
          </ac:spMkLst>
        </pc:spChg>
        <pc:spChg chg="mod">
          <ac:chgData name="いま もえ" userId="2cd21703dfd2bd85" providerId="Windows Live" clId="Web-{B771E82E-3383-470F-9477-BD65DACB749F}" dt="2022-02-15T09:40:09.215" v="793" actId="1076"/>
          <ac:spMkLst>
            <pc:docMk/>
            <pc:sldMk cId="869120543" sldId="290"/>
            <ac:spMk id="6" creationId="{87A2F462-A343-DC4E-93F2-2931C80F086C}"/>
          </ac:spMkLst>
        </pc:spChg>
        <pc:spChg chg="mod">
          <ac:chgData name="いま もえ" userId="2cd21703dfd2bd85" providerId="Windows Live" clId="Web-{B771E82E-3383-470F-9477-BD65DACB749F}" dt="2022-02-15T11:23:31.790" v="2279" actId="20577"/>
          <ac:spMkLst>
            <pc:docMk/>
            <pc:sldMk cId="869120543" sldId="290"/>
            <ac:spMk id="8" creationId="{5B4F3F9B-FE4B-4A3C-A80E-EF226031E8CE}"/>
          </ac:spMkLst>
        </pc:spChg>
        <pc:spChg chg="mod">
          <ac:chgData name="いま もえ" userId="2cd21703dfd2bd85" providerId="Windows Live" clId="Web-{B771E82E-3383-470F-9477-BD65DACB749F}" dt="2022-02-15T09:54:43.242" v="995" actId="14100"/>
          <ac:spMkLst>
            <pc:docMk/>
            <pc:sldMk cId="869120543" sldId="290"/>
            <ac:spMk id="13" creationId="{947E0DC0-F940-4B65-B634-D29264604DED}"/>
          </ac:spMkLst>
        </pc:spChg>
        <pc:picChg chg="del mod">
          <ac:chgData name="いま もえ" userId="2cd21703dfd2bd85" providerId="Windows Live" clId="Web-{B771E82E-3383-470F-9477-BD65DACB749F}" dt="2022-02-15T09:39:08.699" v="779"/>
          <ac:picMkLst>
            <pc:docMk/>
            <pc:sldMk cId="869120543" sldId="290"/>
            <ac:picMk id="2" creationId="{A260C391-815F-4C4F-ADE9-960D7E4E703A}"/>
          </ac:picMkLst>
        </pc:picChg>
        <pc:picChg chg="mod">
          <ac:chgData name="いま もえ" userId="2cd21703dfd2bd85" providerId="Windows Live" clId="Web-{B771E82E-3383-470F-9477-BD65DACB749F}" dt="2022-02-15T09:40:13.090" v="794" actId="1076"/>
          <ac:picMkLst>
            <pc:docMk/>
            <pc:sldMk cId="869120543" sldId="290"/>
            <ac:picMk id="4" creationId="{3EEEEA6B-4E39-5643-9363-18672C54D87A}"/>
          </ac:picMkLst>
        </pc:picChg>
        <pc:picChg chg="del mod">
          <ac:chgData name="いま もえ" userId="2cd21703dfd2bd85" providerId="Windows Live" clId="Web-{B771E82E-3383-470F-9477-BD65DACB749F}" dt="2022-02-15T09:39:23.011" v="784"/>
          <ac:picMkLst>
            <pc:docMk/>
            <pc:sldMk cId="869120543" sldId="290"/>
            <ac:picMk id="9" creationId="{D223ABDE-B626-9C4B-A359-4A627F06DE8C}"/>
          </ac:picMkLst>
        </pc:picChg>
        <pc:picChg chg="add del mod">
          <ac:chgData name="いま もえ" userId="2cd21703dfd2bd85" providerId="Windows Live" clId="Web-{B771E82E-3383-470F-9477-BD65DACB749F}" dt="2022-02-15T09:40:16.544" v="795" actId="1076"/>
          <ac:picMkLst>
            <pc:docMk/>
            <pc:sldMk cId="869120543" sldId="290"/>
            <ac:picMk id="10" creationId="{784792CE-1D0A-4E7A-A553-C799DD6DD54B}"/>
          </ac:picMkLst>
        </pc:picChg>
        <pc:picChg chg="add del">
          <ac:chgData name="いま もえ" userId="2cd21703dfd2bd85" providerId="Windows Live" clId="Web-{B771E82E-3383-470F-9477-BD65DACB749F}" dt="2022-02-15T09:39:26.933" v="785"/>
          <ac:picMkLst>
            <pc:docMk/>
            <pc:sldMk cId="869120543" sldId="290"/>
            <ac:picMk id="11" creationId="{2EAF94D8-DAD3-4DCE-BEFE-0ADD6D505971}"/>
          </ac:picMkLst>
        </pc:picChg>
      </pc:sldChg>
      <pc:sldChg chg="modSp modNotes">
        <pc:chgData name="いま もえ" userId="2cd21703dfd2bd85" providerId="Windows Live" clId="Web-{B771E82E-3383-470F-9477-BD65DACB749F}" dt="2022-02-15T11:08:07.097" v="2099" actId="20577"/>
        <pc:sldMkLst>
          <pc:docMk/>
          <pc:sldMk cId="653764141" sldId="293"/>
        </pc:sldMkLst>
        <pc:spChg chg="mod">
          <ac:chgData name="いま もえ" userId="2cd21703dfd2bd85" providerId="Windows Live" clId="Web-{B771E82E-3383-470F-9477-BD65DACB749F}" dt="2022-02-15T11:08:07.097" v="2099" actId="20577"/>
          <ac:spMkLst>
            <pc:docMk/>
            <pc:sldMk cId="653764141" sldId="293"/>
            <ac:spMk id="3" creationId="{17DB9D7C-C5E5-443B-BD7A-BD87649D5DF0}"/>
          </ac:spMkLst>
        </pc:spChg>
      </pc:sldChg>
      <pc:sldChg chg="modSp">
        <pc:chgData name="いま もえ" userId="2cd21703dfd2bd85" providerId="Windows Live" clId="Web-{B771E82E-3383-470F-9477-BD65DACB749F}" dt="2022-02-15T08:37:16.191" v="122" actId="20577"/>
        <pc:sldMkLst>
          <pc:docMk/>
          <pc:sldMk cId="2412162898" sldId="296"/>
        </pc:sldMkLst>
        <pc:spChg chg="mod">
          <ac:chgData name="いま もえ" userId="2cd21703dfd2bd85" providerId="Windows Live" clId="Web-{B771E82E-3383-470F-9477-BD65DACB749F}" dt="2022-02-15T08:37:16.191" v="122" actId="20577"/>
          <ac:spMkLst>
            <pc:docMk/>
            <pc:sldMk cId="2412162898" sldId="296"/>
            <ac:spMk id="3" creationId="{32410EAB-3970-4DD4-9162-2E6B4C417807}"/>
          </ac:spMkLst>
        </pc:spChg>
      </pc:sldChg>
      <pc:sldChg chg="addSp delSp del">
        <pc:chgData name="いま もえ" userId="2cd21703dfd2bd85" providerId="Windows Live" clId="Web-{B771E82E-3383-470F-9477-BD65DACB749F}" dt="2022-02-15T10:06:48.601" v="1141"/>
        <pc:sldMkLst>
          <pc:docMk/>
          <pc:sldMk cId="3307087338" sldId="298"/>
        </pc:sldMkLst>
        <pc:spChg chg="del">
          <ac:chgData name="いま もえ" userId="2cd21703dfd2bd85" providerId="Windows Live" clId="Web-{B771E82E-3383-470F-9477-BD65DACB749F}" dt="2022-02-15T10:06:41.788" v="1139"/>
          <ac:spMkLst>
            <pc:docMk/>
            <pc:sldMk cId="3307087338" sldId="298"/>
            <ac:spMk id="11" creationId="{14F11EAD-E753-1C4C-B7F7-C3D8E09FDD8A}"/>
          </ac:spMkLst>
        </pc:spChg>
        <pc:spChg chg="add">
          <ac:chgData name="いま もえ" userId="2cd21703dfd2bd85" providerId="Windows Live" clId="Web-{B771E82E-3383-470F-9477-BD65DACB749F}" dt="2022-02-15T10:06:23.538" v="1134"/>
          <ac:spMkLst>
            <pc:docMk/>
            <pc:sldMk cId="3307087338" sldId="298"/>
            <ac:spMk id="12" creationId="{CFF60694-F26C-4F45-88F4-980C977DBDCC}"/>
          </ac:spMkLst>
        </pc:spChg>
      </pc:sldChg>
      <pc:sldChg chg="addSp delSp modSp modNotes">
        <pc:chgData name="いま もえ" userId="2cd21703dfd2bd85" providerId="Windows Live" clId="Web-{B771E82E-3383-470F-9477-BD65DACB749F}" dt="2022-02-15T12:02:15.601" v="2699"/>
        <pc:sldMkLst>
          <pc:docMk/>
          <pc:sldMk cId="3665955355" sldId="300"/>
        </pc:sldMkLst>
        <pc:spChg chg="del">
          <ac:chgData name="いま もえ" userId="2cd21703dfd2bd85" providerId="Windows Live" clId="Web-{B771E82E-3383-470F-9477-BD65DACB749F}" dt="2022-02-15T11:54:21.780" v="2594"/>
          <ac:spMkLst>
            <pc:docMk/>
            <pc:sldMk cId="3665955355" sldId="300"/>
            <ac:spMk id="3" creationId="{B8F86026-35FF-4024-8E37-423E6C8C1F4D}"/>
          </ac:spMkLst>
        </pc:spChg>
        <pc:spChg chg="mod">
          <ac:chgData name="いま もえ" userId="2cd21703dfd2bd85" providerId="Windows Live" clId="Web-{B771E82E-3383-470F-9477-BD65DACB749F}" dt="2022-02-15T09:37:35.447" v="756" actId="14100"/>
          <ac:spMkLst>
            <pc:docMk/>
            <pc:sldMk cId="3665955355" sldId="300"/>
            <ac:spMk id="4" creationId="{CC2D9EFA-1AA6-45E7-909B-712CD044867B}"/>
          </ac:spMkLst>
        </pc:spChg>
        <pc:spChg chg="mod">
          <ac:chgData name="いま もえ" userId="2cd21703dfd2bd85" providerId="Windows Live" clId="Web-{B771E82E-3383-470F-9477-BD65DACB749F}" dt="2022-02-15T11:26:27.902" v="2292" actId="20577"/>
          <ac:spMkLst>
            <pc:docMk/>
            <pc:sldMk cId="3665955355" sldId="300"/>
            <ac:spMk id="5" creationId="{1F27BA65-BA21-F946-B999-77ECE8650125}"/>
          </ac:spMkLst>
        </pc:spChg>
        <pc:spChg chg="mod">
          <ac:chgData name="いま もえ" userId="2cd21703dfd2bd85" providerId="Windows Live" clId="Web-{B771E82E-3383-470F-9477-BD65DACB749F}" dt="2022-02-15T11:23:48.087" v="2283" actId="20577"/>
          <ac:spMkLst>
            <pc:docMk/>
            <pc:sldMk cId="3665955355" sldId="300"/>
            <ac:spMk id="7" creationId="{4D52E271-286F-44A5-995D-9B1DF3A16DA0}"/>
          </ac:spMkLst>
        </pc:spChg>
        <pc:spChg chg="mod">
          <ac:chgData name="いま もえ" userId="2cd21703dfd2bd85" providerId="Windows Live" clId="Web-{B771E82E-3383-470F-9477-BD65DACB749F}" dt="2022-02-15T12:01:50.366" v="2697" actId="20577"/>
          <ac:spMkLst>
            <pc:docMk/>
            <pc:sldMk cId="3665955355" sldId="300"/>
            <ac:spMk id="8" creationId="{16360BD1-4D97-4ABF-8477-8F5385C7C9CF}"/>
          </ac:spMkLst>
        </pc:spChg>
        <pc:spChg chg="add">
          <ac:chgData name="いま もえ" userId="2cd21703dfd2bd85" providerId="Windows Live" clId="Web-{B771E82E-3383-470F-9477-BD65DACB749F}" dt="2022-02-15T11:54:44.343" v="2596"/>
          <ac:spMkLst>
            <pc:docMk/>
            <pc:sldMk cId="3665955355" sldId="300"/>
            <ac:spMk id="12" creationId="{9366FD51-BCCE-4251-9F8F-DE513784D8C6}"/>
          </ac:spMkLst>
        </pc:spChg>
        <pc:spChg chg="add del">
          <ac:chgData name="いま もえ" userId="2cd21703dfd2bd85" providerId="Windows Live" clId="Web-{B771E82E-3383-470F-9477-BD65DACB749F}" dt="2022-02-15T12:02:15.601" v="2699"/>
          <ac:spMkLst>
            <pc:docMk/>
            <pc:sldMk cId="3665955355" sldId="300"/>
            <ac:spMk id="13" creationId="{EAE5D53D-042F-4DF2-88F7-E425B59D1C21}"/>
          </ac:spMkLst>
        </pc:spChg>
        <pc:picChg chg="del">
          <ac:chgData name="いま もえ" userId="2cd21703dfd2bd85" providerId="Windows Live" clId="Web-{B771E82E-3383-470F-9477-BD65DACB749F}" dt="2022-02-15T11:54:18.170" v="2593"/>
          <ac:picMkLst>
            <pc:docMk/>
            <pc:sldMk cId="3665955355" sldId="300"/>
            <ac:picMk id="2" creationId="{B3BA1B3B-F23B-0E40-95C4-4C5A7AA2478C}"/>
          </ac:picMkLst>
        </pc:picChg>
        <pc:picChg chg="add">
          <ac:chgData name="いま もえ" userId="2cd21703dfd2bd85" providerId="Windows Live" clId="Web-{B771E82E-3383-470F-9477-BD65DACB749F}" dt="2022-02-15T11:54:33.717" v="2595"/>
          <ac:picMkLst>
            <pc:docMk/>
            <pc:sldMk cId="3665955355" sldId="300"/>
            <ac:picMk id="6" creationId="{151D9C4F-B410-408F-92DF-5E08143AB8C2}"/>
          </ac:picMkLst>
        </pc:picChg>
      </pc:sldChg>
      <pc:sldChg chg="addSp delSp modSp mod ord modClrScheme chgLayout">
        <pc:chgData name="いま もえ" userId="2cd21703dfd2bd85" providerId="Windows Live" clId="Web-{B771E82E-3383-470F-9477-BD65DACB749F}" dt="2022-02-15T09:30:40.376" v="655" actId="20577"/>
        <pc:sldMkLst>
          <pc:docMk/>
          <pc:sldMk cId="3839515121" sldId="301"/>
        </pc:sldMkLst>
        <pc:spChg chg="del mod ord">
          <ac:chgData name="いま もえ" userId="2cd21703dfd2bd85" providerId="Windows Live" clId="Web-{B771E82E-3383-470F-9477-BD65DACB749F}" dt="2022-02-15T08:57:58.011" v="260"/>
          <ac:spMkLst>
            <pc:docMk/>
            <pc:sldMk cId="3839515121" sldId="301"/>
            <ac:spMk id="2" creationId="{F1C35BD0-4065-174F-95F9-A55FCF333055}"/>
          </ac:spMkLst>
        </pc:spChg>
        <pc:spChg chg="del mod ord">
          <ac:chgData name="いま もえ" userId="2cd21703dfd2bd85" providerId="Windows Live" clId="Web-{B771E82E-3383-470F-9477-BD65DACB749F}" dt="2022-02-15T09:03:48.143" v="335"/>
          <ac:spMkLst>
            <pc:docMk/>
            <pc:sldMk cId="3839515121" sldId="301"/>
            <ac:spMk id="3" creationId="{7DC6775F-E59E-2E42-9595-6FEB802B1DB3}"/>
          </ac:spMkLst>
        </pc:spChg>
        <pc:spChg chg="add del">
          <ac:chgData name="いま もえ" userId="2cd21703dfd2bd85" providerId="Windows Live" clId="Web-{B771E82E-3383-470F-9477-BD65DACB749F}" dt="2022-02-15T08:57:22.573" v="251"/>
          <ac:spMkLst>
            <pc:docMk/>
            <pc:sldMk cId="3839515121" sldId="301"/>
            <ac:spMk id="4" creationId="{C5B5BFFD-D7A3-4FAC-A249-04842D0304C2}"/>
          </ac:spMkLst>
        </pc:spChg>
        <pc:spChg chg="add del">
          <ac:chgData name="いま もえ" userId="2cd21703dfd2bd85" providerId="Windows Live" clId="Web-{B771E82E-3383-470F-9477-BD65DACB749F}" dt="2022-02-15T08:57:43.652" v="258"/>
          <ac:spMkLst>
            <pc:docMk/>
            <pc:sldMk cId="3839515121" sldId="301"/>
            <ac:spMk id="5" creationId="{10847DFE-8D7E-4603-A406-80D6C0FAFDBC}"/>
          </ac:spMkLst>
        </pc:spChg>
        <pc:spChg chg="del mod">
          <ac:chgData name="いま もえ" userId="2cd21703dfd2bd85" providerId="Windows Live" clId="Web-{B771E82E-3383-470F-9477-BD65DACB749F}" dt="2022-02-15T08:32:24.420" v="7"/>
          <ac:spMkLst>
            <pc:docMk/>
            <pc:sldMk cId="3839515121" sldId="301"/>
            <ac:spMk id="6" creationId="{132CE5EF-F98A-0444-9E0D-179746F3706C}"/>
          </ac:spMkLst>
        </pc:spChg>
        <pc:spChg chg="add del">
          <ac:chgData name="いま もえ" userId="2cd21703dfd2bd85" providerId="Windows Live" clId="Web-{B771E82E-3383-470F-9477-BD65DACB749F}" dt="2022-02-15T08:57:42.730" v="257"/>
          <ac:spMkLst>
            <pc:docMk/>
            <pc:sldMk cId="3839515121" sldId="301"/>
            <ac:spMk id="7" creationId="{3AF7E608-82D8-435D-B044-7F5867A91553}"/>
          </ac:spMkLst>
        </pc:spChg>
        <pc:spChg chg="del mod">
          <ac:chgData name="いま もえ" userId="2cd21703dfd2bd85" providerId="Windows Live" clId="Web-{B771E82E-3383-470F-9477-BD65DACB749F}" dt="2022-02-15T09:03:56.268" v="337"/>
          <ac:spMkLst>
            <pc:docMk/>
            <pc:sldMk cId="3839515121" sldId="301"/>
            <ac:spMk id="10" creationId="{9ADC9D1E-26A4-469F-90AD-A178EA55EE37}"/>
          </ac:spMkLst>
        </pc:spChg>
        <pc:spChg chg="add del mod">
          <ac:chgData name="いま もえ" userId="2cd21703dfd2bd85" providerId="Windows Live" clId="Web-{B771E82E-3383-470F-9477-BD65DACB749F}" dt="2022-02-15T08:58:56.044" v="274"/>
          <ac:spMkLst>
            <pc:docMk/>
            <pc:sldMk cId="3839515121" sldId="301"/>
            <ac:spMk id="13" creationId="{82010651-7122-4DEC-84B4-61042A9BF2D0}"/>
          </ac:spMkLst>
        </pc:spChg>
        <pc:spChg chg="add mod">
          <ac:chgData name="いま もえ" userId="2cd21703dfd2bd85" providerId="Windows Live" clId="Web-{B771E82E-3383-470F-9477-BD65DACB749F}" dt="2022-02-15T08:59:32.029" v="294" actId="20577"/>
          <ac:spMkLst>
            <pc:docMk/>
            <pc:sldMk cId="3839515121" sldId="301"/>
            <ac:spMk id="15" creationId="{47AF26FB-849E-4784-B759-2B2EED17E371}"/>
          </ac:spMkLst>
        </pc:spChg>
        <pc:spChg chg="add mod">
          <ac:chgData name="いま もえ" userId="2cd21703dfd2bd85" providerId="Windows Live" clId="Web-{B771E82E-3383-470F-9477-BD65DACB749F}" dt="2022-02-15T09:30:40.376" v="655" actId="20577"/>
          <ac:spMkLst>
            <pc:docMk/>
            <pc:sldMk cId="3839515121" sldId="301"/>
            <ac:spMk id="17" creationId="{1DE169A7-7C54-4A85-A5F4-A73904B159C4}"/>
          </ac:spMkLst>
        </pc:spChg>
        <pc:picChg chg="del mod">
          <ac:chgData name="いま もえ" userId="2cd21703dfd2bd85" providerId="Windows Live" clId="Web-{B771E82E-3383-470F-9477-BD65DACB749F}" dt="2022-02-15T09:03:48.143" v="334"/>
          <ac:picMkLst>
            <pc:docMk/>
            <pc:sldMk cId="3839515121" sldId="301"/>
            <ac:picMk id="8" creationId="{0D024FE7-BB23-0C41-81DA-4B1BFE9DBEFF}"/>
          </ac:picMkLst>
        </pc:picChg>
        <pc:picChg chg="del mod">
          <ac:chgData name="いま もえ" userId="2cd21703dfd2bd85" providerId="Windows Live" clId="Web-{B771E82E-3383-470F-9477-BD65DACB749F}" dt="2022-02-15T09:03:48.143" v="333"/>
          <ac:picMkLst>
            <pc:docMk/>
            <pc:sldMk cId="3839515121" sldId="301"/>
            <ac:picMk id="9" creationId="{626501F2-C054-462F-ABF3-C196EF05D603}"/>
          </ac:picMkLst>
        </pc:picChg>
      </pc:sldChg>
      <pc:sldChg chg="addSp delSp modSp mod modClrScheme chgLayout modNotes">
        <pc:chgData name="いま もえ" userId="2cd21703dfd2bd85" providerId="Windows Live" clId="Web-{B771E82E-3383-470F-9477-BD65DACB749F}" dt="2022-02-15T11:17:40.986" v="2170"/>
        <pc:sldMkLst>
          <pc:docMk/>
          <pc:sldMk cId="2975184921" sldId="309"/>
        </pc:sldMkLst>
        <pc:spChg chg="mod">
          <ac:chgData name="いま もえ" userId="2cd21703dfd2bd85" providerId="Windows Live" clId="Web-{B771E82E-3383-470F-9477-BD65DACB749F}" dt="2022-02-15T09:49:49.304" v="928" actId="1076"/>
          <ac:spMkLst>
            <pc:docMk/>
            <pc:sldMk cId="2975184921" sldId="309"/>
            <ac:spMk id="2" creationId="{8CBA297A-F698-4925-A994-6B5AB48F3D55}"/>
          </ac:spMkLst>
        </pc:spChg>
        <pc:spChg chg="add del mod">
          <ac:chgData name="いま もえ" userId="2cd21703dfd2bd85" providerId="Windows Live" clId="Web-{B771E82E-3383-470F-9477-BD65DACB749F}" dt="2022-02-15T09:47:20.270" v="867"/>
          <ac:spMkLst>
            <pc:docMk/>
            <pc:sldMk cId="2975184921" sldId="309"/>
            <ac:spMk id="3" creationId="{F795F5AC-81DA-474F-BAEE-0E2158672CAC}"/>
          </ac:spMkLst>
        </pc:spChg>
        <pc:spChg chg="add del mod ord">
          <ac:chgData name="いま もえ" userId="2cd21703dfd2bd85" providerId="Windows Live" clId="Web-{B771E82E-3383-470F-9477-BD65DACB749F}" dt="2022-02-15T08:33:06.249" v="16"/>
          <ac:spMkLst>
            <pc:docMk/>
            <pc:sldMk cId="2975184921" sldId="309"/>
            <ac:spMk id="5" creationId="{444733E8-0190-4D2A-AD3F-E72FA8D9011A}"/>
          </ac:spMkLst>
        </pc:spChg>
        <pc:spChg chg="mod">
          <ac:chgData name="いま もえ" userId="2cd21703dfd2bd85" providerId="Windows Live" clId="Web-{B771E82E-3383-470F-9477-BD65DACB749F}" dt="2022-02-15T09:52:43.816" v="966" actId="1076"/>
          <ac:spMkLst>
            <pc:docMk/>
            <pc:sldMk cId="2975184921" sldId="309"/>
            <ac:spMk id="6" creationId="{D96615ED-A86A-4C22-9A7D-DE9B5F13F610}"/>
          </ac:spMkLst>
        </pc:spChg>
        <pc:spChg chg="mod">
          <ac:chgData name="いま もえ" userId="2cd21703dfd2bd85" providerId="Windows Live" clId="Web-{B771E82E-3383-470F-9477-BD65DACB749F}" dt="2022-02-15T09:52:48.582" v="967" actId="1076"/>
          <ac:spMkLst>
            <pc:docMk/>
            <pc:sldMk cId="2975184921" sldId="309"/>
            <ac:spMk id="7" creationId="{E05DED94-06AA-4555-893A-6A7E6C235B59}"/>
          </ac:spMkLst>
        </pc:spChg>
        <pc:spChg chg="add mod">
          <ac:chgData name="いま もえ" userId="2cd21703dfd2bd85" providerId="Windows Live" clId="Web-{B771E82E-3383-470F-9477-BD65DACB749F}" dt="2022-02-15T09:38:01.869" v="760" actId="1076"/>
          <ac:spMkLst>
            <pc:docMk/>
            <pc:sldMk cId="2975184921" sldId="309"/>
            <ac:spMk id="9" creationId="{1CCEFEB9-29A8-4036-B276-6F6959C74069}"/>
          </ac:spMkLst>
        </pc:spChg>
        <pc:spChg chg="add del mod ord">
          <ac:chgData name="いま もえ" userId="2cd21703dfd2bd85" providerId="Windows Live" clId="Web-{B771E82E-3383-470F-9477-BD65DACB749F}" dt="2022-02-15T08:33:06.249" v="16"/>
          <ac:spMkLst>
            <pc:docMk/>
            <pc:sldMk cId="2975184921" sldId="309"/>
            <ac:spMk id="10" creationId="{05584D25-36C6-4F1F-BEB8-648957B232B1}"/>
          </ac:spMkLst>
        </pc:spChg>
        <pc:spChg chg="add del mod">
          <ac:chgData name="いま もえ" userId="2cd21703dfd2bd85" providerId="Windows Live" clId="Web-{B771E82E-3383-470F-9477-BD65DACB749F}" dt="2022-02-15T09:51:32.362" v="951"/>
          <ac:spMkLst>
            <pc:docMk/>
            <pc:sldMk cId="2975184921" sldId="309"/>
            <ac:spMk id="11" creationId="{3E728DAD-259D-4E4C-A263-ABA65BC81A87}"/>
          </ac:spMkLst>
        </pc:spChg>
        <pc:spChg chg="mod">
          <ac:chgData name="いま もえ" userId="2cd21703dfd2bd85" providerId="Windows Live" clId="Web-{B771E82E-3383-470F-9477-BD65DACB749F}" dt="2022-02-15T10:10:41.387" v="1174" actId="20577"/>
          <ac:spMkLst>
            <pc:docMk/>
            <pc:sldMk cId="2975184921" sldId="309"/>
            <ac:spMk id="12" creationId="{EBE4BC3F-4C0A-4374-9511-377E5399EE75}"/>
          </ac:spMkLst>
        </pc:spChg>
        <pc:spChg chg="add mod">
          <ac:chgData name="いま もえ" userId="2cd21703dfd2bd85" providerId="Windows Live" clId="Web-{B771E82E-3383-470F-9477-BD65DACB749F}" dt="2022-02-15T09:53:03.911" v="969" actId="1076"/>
          <ac:spMkLst>
            <pc:docMk/>
            <pc:sldMk cId="2975184921" sldId="309"/>
            <ac:spMk id="13" creationId="{09468EAA-260B-4220-8E4F-9DBB191140EF}"/>
          </ac:spMkLst>
        </pc:spChg>
      </pc:sldChg>
      <pc:sldChg chg="addSp delSp modSp ord">
        <pc:chgData name="いま もえ" userId="2cd21703dfd2bd85" providerId="Windows Live" clId="Web-{B771E82E-3383-470F-9477-BD65DACB749F}" dt="2022-02-15T09:06:18.786" v="342"/>
        <pc:sldMkLst>
          <pc:docMk/>
          <pc:sldMk cId="2322012212" sldId="310"/>
        </pc:sldMkLst>
        <pc:spChg chg="add">
          <ac:chgData name="いま もえ" userId="2cd21703dfd2bd85" providerId="Windows Live" clId="Web-{B771E82E-3383-470F-9477-BD65DACB749F}" dt="2022-02-15T09:06:05.052" v="341"/>
          <ac:spMkLst>
            <pc:docMk/>
            <pc:sldMk cId="2322012212" sldId="310"/>
            <ac:spMk id="3" creationId="{C951011D-CA22-4203-B0DA-63ECF9C92212}"/>
          </ac:spMkLst>
        </pc:spChg>
        <pc:spChg chg="del mod">
          <ac:chgData name="いま もえ" userId="2cd21703dfd2bd85" providerId="Windows Live" clId="Web-{B771E82E-3383-470F-9477-BD65DACB749F}" dt="2022-02-15T09:06:18.786" v="342"/>
          <ac:spMkLst>
            <pc:docMk/>
            <pc:sldMk cId="2322012212" sldId="310"/>
            <ac:spMk id="5" creationId="{10B2CE26-3417-41CC-A1F8-510190DF236C}"/>
          </ac:spMkLst>
        </pc:spChg>
      </pc:sldChg>
      <pc:sldChg chg="modSp ord modNotes">
        <pc:chgData name="いま もえ" userId="2cd21703dfd2bd85" providerId="Windows Live" clId="Web-{B771E82E-3383-470F-9477-BD65DACB749F}" dt="2022-02-15T11:20:03.989" v="2211" actId="1076"/>
        <pc:sldMkLst>
          <pc:docMk/>
          <pc:sldMk cId="3154344284" sldId="315"/>
        </pc:sldMkLst>
        <pc:spChg chg="mod">
          <ac:chgData name="いま もえ" userId="2cd21703dfd2bd85" providerId="Windows Live" clId="Web-{B771E82E-3383-470F-9477-BD65DACB749F}" dt="2022-02-15T10:02:00.423" v="1090" actId="14100"/>
          <ac:spMkLst>
            <pc:docMk/>
            <pc:sldMk cId="3154344284" sldId="315"/>
            <ac:spMk id="2" creationId="{38246EFD-AD7F-420E-97C8-8CAB74018044}"/>
          </ac:spMkLst>
        </pc:spChg>
        <pc:spChg chg="mod">
          <ac:chgData name="いま もえ" userId="2cd21703dfd2bd85" providerId="Windows Live" clId="Web-{B771E82E-3383-470F-9477-BD65DACB749F}" dt="2022-02-15T11:20:01.989" v="2210" actId="1076"/>
          <ac:spMkLst>
            <pc:docMk/>
            <pc:sldMk cId="3154344284" sldId="315"/>
            <ac:spMk id="7" creationId="{EC9119CA-FD47-4219-948E-D28741B82A93}"/>
          </ac:spMkLst>
        </pc:spChg>
        <pc:picChg chg="mod">
          <ac:chgData name="いま もえ" userId="2cd21703dfd2bd85" providerId="Windows Live" clId="Web-{B771E82E-3383-470F-9477-BD65DACB749F}" dt="2022-02-15T11:20:03.989" v="2211" actId="1076"/>
          <ac:picMkLst>
            <pc:docMk/>
            <pc:sldMk cId="3154344284" sldId="315"/>
            <ac:picMk id="3" creationId="{10599CDF-EAA1-2E43-8B94-1652D1721502}"/>
          </ac:picMkLst>
        </pc:picChg>
      </pc:sldChg>
      <pc:sldChg chg="addSp delSp modSp ord">
        <pc:chgData name="いま もえ" userId="2cd21703dfd2bd85" providerId="Windows Live" clId="Web-{B771E82E-3383-470F-9477-BD65DACB749F}" dt="2022-02-15T09:17:00.720" v="510" actId="1076"/>
        <pc:sldMkLst>
          <pc:docMk/>
          <pc:sldMk cId="2624573782" sldId="316"/>
        </pc:sldMkLst>
        <pc:spChg chg="mod">
          <ac:chgData name="いま もえ" userId="2cd21703dfd2bd85" providerId="Windows Live" clId="Web-{B771E82E-3383-470F-9477-BD65DACB749F}" dt="2022-02-15T09:16:41.548" v="506" actId="1076"/>
          <ac:spMkLst>
            <pc:docMk/>
            <pc:sldMk cId="2624573782" sldId="316"/>
            <ac:spMk id="2" creationId="{03EA3BE4-16B6-4348-B090-6079F6F3EED1}"/>
          </ac:spMkLst>
        </pc:spChg>
        <pc:spChg chg="mod">
          <ac:chgData name="いま もえ" userId="2cd21703dfd2bd85" providerId="Windows Live" clId="Web-{B771E82E-3383-470F-9477-BD65DACB749F}" dt="2022-02-15T09:16:53.314" v="509" actId="1076"/>
          <ac:spMkLst>
            <pc:docMk/>
            <pc:sldMk cId="2624573782" sldId="316"/>
            <ac:spMk id="3" creationId="{835363FC-EBEB-4ABA-9970-3A82D68789B6}"/>
          </ac:spMkLst>
        </pc:spChg>
        <pc:spChg chg="mod">
          <ac:chgData name="いま もえ" userId="2cd21703dfd2bd85" providerId="Windows Live" clId="Web-{B771E82E-3383-470F-9477-BD65DACB749F}" dt="2022-02-15T09:16:46.017" v="507" actId="1076"/>
          <ac:spMkLst>
            <pc:docMk/>
            <pc:sldMk cId="2624573782" sldId="316"/>
            <ac:spMk id="4" creationId="{7FEB1410-0771-43BB-8546-502A62BD77C2}"/>
          </ac:spMkLst>
        </pc:spChg>
        <pc:spChg chg="add del mod ord">
          <ac:chgData name="いま もえ" userId="2cd21703dfd2bd85" providerId="Windows Live" clId="Web-{B771E82E-3383-470F-9477-BD65DACB749F}" dt="2022-02-15T08:46:45.561" v="166"/>
          <ac:spMkLst>
            <pc:docMk/>
            <pc:sldMk cId="2624573782" sldId="316"/>
            <ac:spMk id="5" creationId="{0F536DB7-90D3-4570-9407-D83DF4839EA0}"/>
          </ac:spMkLst>
        </pc:spChg>
        <pc:spChg chg="add mod">
          <ac:chgData name="いま もえ" userId="2cd21703dfd2bd85" providerId="Windows Live" clId="Web-{B771E82E-3383-470F-9477-BD65DACB749F}" dt="2022-02-15T09:17:00.720" v="510" actId="1076"/>
          <ac:spMkLst>
            <pc:docMk/>
            <pc:sldMk cId="2624573782" sldId="316"/>
            <ac:spMk id="6" creationId="{77DDC4BF-9E92-429A-AB5B-263AFCB65D18}"/>
          </ac:spMkLst>
        </pc:spChg>
        <pc:spChg chg="add del">
          <ac:chgData name="いま もえ" userId="2cd21703dfd2bd85" providerId="Windows Live" clId="Web-{B771E82E-3383-470F-9477-BD65DACB749F}" dt="2022-02-15T08:48:16.719" v="210"/>
          <ac:spMkLst>
            <pc:docMk/>
            <pc:sldMk cId="2624573782" sldId="316"/>
            <ac:spMk id="7" creationId="{3BAF332D-2388-49E1-BF58-395C6DF51375}"/>
          </ac:spMkLst>
        </pc:spChg>
        <pc:spChg chg="add mod ord">
          <ac:chgData name="いま もえ" userId="2cd21703dfd2bd85" providerId="Windows Live" clId="Web-{B771E82E-3383-470F-9477-BD65DACB749F}" dt="2022-02-15T09:16:27.048" v="504" actId="1076"/>
          <ac:spMkLst>
            <pc:docMk/>
            <pc:sldMk cId="2624573782" sldId="316"/>
            <ac:spMk id="8" creationId="{35A89C55-FA14-466D-B62A-EFB08472C51B}"/>
          </ac:spMkLst>
        </pc:spChg>
        <pc:spChg chg="add del mod">
          <ac:chgData name="いま もえ" userId="2cd21703dfd2bd85" providerId="Windows Live" clId="Web-{B771E82E-3383-470F-9477-BD65DACB749F}" dt="2022-02-15T09:14:36.577" v="468"/>
          <ac:spMkLst>
            <pc:docMk/>
            <pc:sldMk cId="2624573782" sldId="316"/>
            <ac:spMk id="21" creationId="{0D3CFEAF-2718-43C2-9B7F-594C2927B46E}"/>
          </ac:spMkLst>
        </pc:spChg>
        <pc:spChg chg="add del">
          <ac:chgData name="いま もえ" userId="2cd21703dfd2bd85" providerId="Windows Live" clId="Web-{B771E82E-3383-470F-9477-BD65DACB749F}" dt="2022-02-15T09:14:18.608" v="465"/>
          <ac:spMkLst>
            <pc:docMk/>
            <pc:sldMk cId="2624573782" sldId="316"/>
            <ac:spMk id="22" creationId="{192E4AD4-BFE5-45E5-9DC0-8525FE9C9351}"/>
          </ac:spMkLst>
        </pc:spChg>
        <pc:spChg chg="add mod">
          <ac:chgData name="いま もえ" userId="2cd21703dfd2bd85" providerId="Windows Live" clId="Web-{B771E82E-3383-470F-9477-BD65DACB749F}" dt="2022-02-15T09:15:43.063" v="497" actId="20577"/>
          <ac:spMkLst>
            <pc:docMk/>
            <pc:sldMk cId="2624573782" sldId="316"/>
            <ac:spMk id="23" creationId="{192E4AD4-BFE5-45E5-9DC0-8525FE9C9351}"/>
          </ac:spMkLst>
        </pc:spChg>
      </pc:sldChg>
      <pc:sldChg chg="modSp">
        <pc:chgData name="いま もえ" userId="2cd21703dfd2bd85" providerId="Windows Live" clId="Web-{B771E82E-3383-470F-9477-BD65DACB749F}" dt="2022-02-15T11:59:35.567" v="2684" actId="14100"/>
        <pc:sldMkLst>
          <pc:docMk/>
          <pc:sldMk cId="3914670190" sldId="323"/>
        </pc:sldMkLst>
        <pc:spChg chg="mod">
          <ac:chgData name="いま もえ" userId="2cd21703dfd2bd85" providerId="Windows Live" clId="Web-{B771E82E-3383-470F-9477-BD65DACB749F}" dt="2022-02-15T11:59:35.567" v="2684" actId="14100"/>
          <ac:spMkLst>
            <pc:docMk/>
            <pc:sldMk cId="3914670190" sldId="323"/>
            <ac:spMk id="2" creationId="{12BDF9B3-A10C-44FE-89C5-755C7CDEBF3E}"/>
          </ac:spMkLst>
        </pc:spChg>
      </pc:sldChg>
      <pc:sldChg chg="addSp new">
        <pc:chgData name="いま もえ" userId="2cd21703dfd2bd85" providerId="Windows Live" clId="Web-{B771E82E-3383-470F-9477-BD65DACB749F}" dt="2022-02-15T09:04:15.722" v="339"/>
        <pc:sldMkLst>
          <pc:docMk/>
          <pc:sldMk cId="3527290034" sldId="325"/>
        </pc:sldMkLst>
        <pc:spChg chg="add">
          <ac:chgData name="いま もえ" userId="2cd21703dfd2bd85" providerId="Windows Live" clId="Web-{B771E82E-3383-470F-9477-BD65DACB749F}" dt="2022-02-15T09:03:36.127" v="329"/>
          <ac:spMkLst>
            <pc:docMk/>
            <pc:sldMk cId="3527290034" sldId="325"/>
            <ac:spMk id="3" creationId="{5B5EC8A5-6D61-468E-950C-BB4DFB218FE2}"/>
          </ac:spMkLst>
        </pc:spChg>
        <pc:spChg chg="add">
          <ac:chgData name="いま もえ" userId="2cd21703dfd2bd85" providerId="Windows Live" clId="Web-{B771E82E-3383-470F-9477-BD65DACB749F}" dt="2022-02-15T09:03:36.252" v="332"/>
          <ac:spMkLst>
            <pc:docMk/>
            <pc:sldMk cId="3527290034" sldId="325"/>
            <ac:spMk id="9" creationId="{357C7374-D0B7-4FFB-B991-A6F828F8904D}"/>
          </ac:spMkLst>
        </pc:spChg>
        <pc:spChg chg="add">
          <ac:chgData name="いま もえ" userId="2cd21703dfd2bd85" providerId="Windows Live" clId="Web-{B771E82E-3383-470F-9477-BD65DACB749F}" dt="2022-02-15T09:04:15.722" v="339"/>
          <ac:spMkLst>
            <pc:docMk/>
            <pc:sldMk cId="3527290034" sldId="325"/>
            <ac:spMk id="11" creationId="{1B9D0749-5BE3-46B0-A186-0A617AB17026}"/>
          </ac:spMkLst>
        </pc:spChg>
        <pc:picChg chg="add">
          <ac:chgData name="いま もえ" userId="2cd21703dfd2bd85" providerId="Windows Live" clId="Web-{B771E82E-3383-470F-9477-BD65DACB749F}" dt="2022-02-15T09:03:36.221" v="330"/>
          <ac:picMkLst>
            <pc:docMk/>
            <pc:sldMk cId="3527290034" sldId="325"/>
            <ac:picMk id="5" creationId="{7F4B73B3-671F-4DC3-AB2F-E0825454ED5D}"/>
          </ac:picMkLst>
        </pc:picChg>
        <pc:picChg chg="add">
          <ac:chgData name="いま もえ" userId="2cd21703dfd2bd85" providerId="Windows Live" clId="Web-{B771E82E-3383-470F-9477-BD65DACB749F}" dt="2022-02-15T09:03:36.236" v="331"/>
          <ac:picMkLst>
            <pc:docMk/>
            <pc:sldMk cId="3527290034" sldId="325"/>
            <ac:picMk id="7" creationId="{28A31AA7-D4CA-4FA3-BC05-C49FAA772B5F}"/>
          </ac:picMkLst>
        </pc:picChg>
      </pc:sldChg>
      <pc:sldChg chg="addSp delSp modSp new ord modNotes">
        <pc:chgData name="いま もえ" userId="2cd21703dfd2bd85" providerId="Windows Live" clId="Web-{B771E82E-3383-470F-9477-BD65DACB749F}" dt="2022-02-15T12:02:46.102" v="2702"/>
        <pc:sldMkLst>
          <pc:docMk/>
          <pc:sldMk cId="401161717" sldId="326"/>
        </pc:sldMkLst>
        <pc:spChg chg="add del mod">
          <ac:chgData name="いま もえ" userId="2cd21703dfd2bd85" providerId="Windows Live" clId="Web-{B771E82E-3383-470F-9477-BD65DACB749F}" dt="2022-02-15T10:18:34.192" v="1360"/>
          <ac:spMkLst>
            <pc:docMk/>
            <pc:sldMk cId="401161717" sldId="326"/>
            <ac:spMk id="2" creationId="{50E7EB9D-5B16-435A-B72C-8BF35EFBBE26}"/>
          </ac:spMkLst>
        </pc:spChg>
        <pc:spChg chg="add mod">
          <ac:chgData name="いま もえ" userId="2cd21703dfd2bd85" providerId="Windows Live" clId="Web-{B771E82E-3383-470F-9477-BD65DACB749F}" dt="2022-02-15T11:47:06.084" v="2509" actId="20577"/>
          <ac:spMkLst>
            <pc:docMk/>
            <pc:sldMk cId="401161717" sldId="326"/>
            <ac:spMk id="4" creationId="{D428F74C-85E8-44D6-BE67-D43431C3300E}"/>
          </ac:spMkLst>
        </pc:spChg>
        <pc:spChg chg="add del mod">
          <ac:chgData name="いま もえ" userId="2cd21703dfd2bd85" providerId="Windows Live" clId="Web-{B771E82E-3383-470F-9477-BD65DACB749F}" dt="2022-02-15T10:26:09.732" v="1411"/>
          <ac:spMkLst>
            <pc:docMk/>
            <pc:sldMk cId="401161717" sldId="326"/>
            <ac:spMk id="5" creationId="{91FE12F1-3F5D-49A1-86F2-4D68FC5B0A80}"/>
          </ac:spMkLst>
        </pc:spChg>
        <pc:spChg chg="add del">
          <ac:chgData name="いま もえ" userId="2cd21703dfd2bd85" providerId="Windows Live" clId="Web-{B771E82E-3383-470F-9477-BD65DACB749F}" dt="2022-02-15T10:25:40.669" v="1401"/>
          <ac:spMkLst>
            <pc:docMk/>
            <pc:sldMk cId="401161717" sldId="326"/>
            <ac:spMk id="6" creationId="{5F7CDE8B-0A55-4CA2-AB5D-97472A1E05F7}"/>
          </ac:spMkLst>
        </pc:spChg>
        <pc:spChg chg="add">
          <ac:chgData name="いま もえ" userId="2cd21703dfd2bd85" providerId="Windows Live" clId="Web-{B771E82E-3383-470F-9477-BD65DACB749F}" dt="2022-02-15T10:26:45.998" v="1417"/>
          <ac:spMkLst>
            <pc:docMk/>
            <pc:sldMk cId="401161717" sldId="326"/>
            <ac:spMk id="8" creationId="{760FF6C8-E4EC-4773-9195-14273FA9A433}"/>
          </ac:spMkLst>
        </pc:spChg>
        <pc:spChg chg="add del mod">
          <ac:chgData name="いま もえ" userId="2cd21703dfd2bd85" providerId="Windows Live" clId="Web-{B771E82E-3383-470F-9477-BD65DACB749F}" dt="2022-02-15T11:34:01.942" v="2354"/>
          <ac:spMkLst>
            <pc:docMk/>
            <pc:sldMk cId="401161717" sldId="326"/>
            <ac:spMk id="9" creationId="{F98B5F65-926A-4C37-94DE-1C6C35B382C6}"/>
          </ac:spMkLst>
        </pc:spChg>
        <pc:spChg chg="add del">
          <ac:chgData name="いま もえ" userId="2cd21703dfd2bd85" providerId="Windows Live" clId="Web-{B771E82E-3383-470F-9477-BD65DACB749F}" dt="2022-02-15T11:44:45.644" v="2468"/>
          <ac:spMkLst>
            <pc:docMk/>
            <pc:sldMk cId="401161717" sldId="326"/>
            <ac:spMk id="11" creationId="{86D47D65-3563-4959-9D25-1D1A40A740CA}"/>
          </ac:spMkLst>
        </pc:spChg>
        <pc:spChg chg="add del">
          <ac:chgData name="いま もえ" userId="2cd21703dfd2bd85" providerId="Windows Live" clId="Web-{B771E82E-3383-470F-9477-BD65DACB749F}" dt="2022-02-15T11:46:52.303" v="2497"/>
          <ac:spMkLst>
            <pc:docMk/>
            <pc:sldMk cId="401161717" sldId="326"/>
            <ac:spMk id="13" creationId="{4FA99B94-8A46-4224-A4C7-BB8B127C9E12}"/>
          </ac:spMkLst>
        </pc:spChg>
      </pc:sldChg>
      <pc:sldChg chg="addSp delSp modSp new del ord modNotes">
        <pc:chgData name="いま もえ" userId="2cd21703dfd2bd85" providerId="Windows Live" clId="Web-{B771E82E-3383-470F-9477-BD65DACB749F}" dt="2022-02-15T10:24:44.043" v="1389"/>
        <pc:sldMkLst>
          <pc:docMk/>
          <pc:sldMk cId="3209949258" sldId="327"/>
        </pc:sldMkLst>
        <pc:spChg chg="add mod">
          <ac:chgData name="いま もえ" userId="2cd21703dfd2bd85" providerId="Windows Live" clId="Web-{B771E82E-3383-470F-9477-BD65DACB749F}" dt="2022-02-15T10:07:38.274" v="1149" actId="14100"/>
          <ac:spMkLst>
            <pc:docMk/>
            <pc:sldMk cId="3209949258" sldId="327"/>
            <ac:spMk id="3" creationId="{46E5B6D8-BD7D-4CC9-B488-44951E0351B9}"/>
          </ac:spMkLst>
        </pc:spChg>
        <pc:spChg chg="add del mod">
          <ac:chgData name="いま もえ" userId="2cd21703dfd2bd85" providerId="Windows Live" clId="Web-{B771E82E-3383-470F-9477-BD65DACB749F}" dt="2022-02-15T10:24:34.512" v="1387"/>
          <ac:spMkLst>
            <pc:docMk/>
            <pc:sldMk cId="3209949258" sldId="327"/>
            <ac:spMk id="4" creationId="{DD343543-1F86-4332-9983-44476EF952D4}"/>
          </ac:spMkLst>
        </pc:spChg>
        <pc:spChg chg="add del">
          <ac:chgData name="いま もえ" userId="2cd21703dfd2bd85" providerId="Windows Live" clId="Web-{B771E82E-3383-470F-9477-BD65DACB749F}" dt="2022-02-15T10:08:19.681" v="1151"/>
          <ac:spMkLst>
            <pc:docMk/>
            <pc:sldMk cId="3209949258" sldId="327"/>
            <ac:spMk id="6" creationId="{1B882A29-7AEF-49C8-B045-1BDE88437BA9}"/>
          </ac:spMkLst>
        </pc:spChg>
      </pc:sldChg>
      <pc:sldChg chg="addSp delSp modSp new ord modNotes">
        <pc:chgData name="いま もえ" userId="2cd21703dfd2bd85" providerId="Windows Live" clId="Web-{B771E82E-3383-470F-9477-BD65DACB749F}" dt="2022-02-15T12:04:06.119" v="2756"/>
        <pc:sldMkLst>
          <pc:docMk/>
          <pc:sldMk cId="4171966235" sldId="327"/>
        </pc:sldMkLst>
        <pc:spChg chg="add del mod">
          <ac:chgData name="いま もえ" userId="2cd21703dfd2bd85" providerId="Windows Live" clId="Web-{B771E82E-3383-470F-9477-BD65DACB749F}" dt="2022-02-15T11:32:03.065" v="2322"/>
          <ac:spMkLst>
            <pc:docMk/>
            <pc:sldMk cId="4171966235" sldId="327"/>
            <ac:spMk id="2" creationId="{00F15852-DCC3-4C51-9848-77026C410C1F}"/>
          </ac:spMkLst>
        </pc:spChg>
        <pc:spChg chg="add mod">
          <ac:chgData name="いま もえ" userId="2cd21703dfd2bd85" providerId="Windows Live" clId="Web-{B771E82E-3383-470F-9477-BD65DACB749F}" dt="2022-02-15T12:03:30.305" v="2726" actId="20577"/>
          <ac:spMkLst>
            <pc:docMk/>
            <pc:sldMk cId="4171966235" sldId="327"/>
            <ac:spMk id="4" creationId="{E1FC310D-8A53-49AB-BA61-273AA3E45C8C}"/>
          </ac:spMkLst>
        </pc:spChg>
        <pc:spChg chg="add del mod">
          <ac:chgData name="いま もえ" userId="2cd21703dfd2bd85" providerId="Windows Live" clId="Web-{B771E82E-3383-470F-9477-BD65DACB749F}" dt="2022-02-15T11:49:10.852" v="2516"/>
          <ac:spMkLst>
            <pc:docMk/>
            <pc:sldMk cId="4171966235" sldId="327"/>
            <ac:spMk id="5" creationId="{E991590C-0769-49C6-9DE5-7B0623860522}"/>
          </ac:spMkLst>
        </pc:spChg>
        <pc:spChg chg="add mod">
          <ac:chgData name="いま もえ" userId="2cd21703dfd2bd85" providerId="Windows Live" clId="Web-{B771E82E-3383-470F-9477-BD65DACB749F}" dt="2022-02-15T11:56:21.985" v="2621" actId="1076"/>
          <ac:spMkLst>
            <pc:docMk/>
            <pc:sldMk cId="4171966235" sldId="327"/>
            <ac:spMk id="9" creationId="{2ABA5A01-F144-4D82-AD59-196BC3302461}"/>
          </ac:spMkLst>
        </pc:spChg>
        <pc:spChg chg="add">
          <ac:chgData name="いま もえ" userId="2cd21703dfd2bd85" providerId="Windows Live" clId="Web-{B771E82E-3383-470F-9477-BD65DACB749F}" dt="2022-02-15T11:44:47.535" v="2469"/>
          <ac:spMkLst>
            <pc:docMk/>
            <pc:sldMk cId="4171966235" sldId="327"/>
            <ac:spMk id="11" creationId="{7579F854-A443-4BC6-8138-7DAF2F6022A7}"/>
          </ac:spMkLst>
        </pc:spChg>
        <pc:spChg chg="add mod">
          <ac:chgData name="いま もえ" userId="2cd21703dfd2bd85" providerId="Windows Live" clId="Web-{B771E82E-3383-470F-9477-BD65DACB749F}" dt="2022-02-15T11:56:06.532" v="2616" actId="1076"/>
          <ac:spMkLst>
            <pc:docMk/>
            <pc:sldMk cId="4171966235" sldId="327"/>
            <ac:spMk id="12" creationId="{906B5D9E-EE1A-4C1E-B16B-07E50D1C8CD1}"/>
          </ac:spMkLst>
        </pc:spChg>
        <pc:picChg chg="mod modCrop">
          <ac:chgData name="いま もえ" userId="2cd21703dfd2bd85" providerId="Windows Live" clId="Web-{B771E82E-3383-470F-9477-BD65DACB749F}" dt="2022-02-15T11:56:29.907" v="2623" actId="14100"/>
          <ac:picMkLst>
            <pc:docMk/>
            <pc:sldMk cId="4171966235" sldId="327"/>
            <ac:picMk id="2" creationId="{4A3296A5-2C8F-614C-96A4-FAD10B053FB4}"/>
          </ac:picMkLst>
        </pc:picChg>
        <pc:picChg chg="add mod">
          <ac:chgData name="いま もえ" userId="2cd21703dfd2bd85" providerId="Windows Live" clId="Web-{B771E82E-3383-470F-9477-BD65DACB749F}" dt="2022-02-15T11:56:23.751" v="2622" actId="1076"/>
          <ac:picMkLst>
            <pc:docMk/>
            <pc:sldMk cId="4171966235" sldId="327"/>
            <ac:picMk id="7" creationId="{4A5EBDA3-D975-4421-9226-57EAB103A251}"/>
          </ac:picMkLst>
        </pc:picChg>
      </pc:sldChg>
      <pc:sldChg chg="add del replId">
        <pc:chgData name="いま もえ" userId="2cd21703dfd2bd85" providerId="Windows Live" clId="Web-{B771E82E-3383-470F-9477-BD65DACB749F}" dt="2022-02-15T10:06:30.804" v="1136"/>
        <pc:sldMkLst>
          <pc:docMk/>
          <pc:sldMk cId="2848755021" sldId="328"/>
        </pc:sldMkLst>
      </pc:sldChg>
      <pc:sldChg chg="add del replId">
        <pc:chgData name="いま もえ" userId="2cd21703dfd2bd85" providerId="Windows Live" clId="Web-{B771E82E-3383-470F-9477-BD65DACB749F}" dt="2022-02-15T10:06:37.538" v="1138"/>
        <pc:sldMkLst>
          <pc:docMk/>
          <pc:sldMk cId="2885189597" sldId="328"/>
        </pc:sldMkLst>
      </pc:sldChg>
    </pc:docChg>
  </pc:docChgLst>
  <pc:docChgLst>
    <pc:chgData name="柿沼 茜音" userId="bacb7638664b3343" providerId="Windows Live" clId="Web-{8FD4AAF0-A081-411E-B1DF-42D67D89021A}"/>
    <pc:docChg chg="modSld">
      <pc:chgData name="柿沼 茜音" userId="bacb7638664b3343" providerId="Windows Live" clId="Web-{8FD4AAF0-A081-411E-B1DF-42D67D89021A}" dt="2022-02-09T05:43:27.977" v="9" actId="1076"/>
      <pc:docMkLst>
        <pc:docMk/>
      </pc:docMkLst>
      <pc:sldChg chg="modSp">
        <pc:chgData name="柿沼 茜音" userId="bacb7638664b3343" providerId="Windows Live" clId="Web-{8FD4AAF0-A081-411E-B1DF-42D67D89021A}" dt="2022-02-09T05:43:27.977" v="9" actId="1076"/>
        <pc:sldMkLst>
          <pc:docMk/>
          <pc:sldMk cId="3471014594" sldId="277"/>
        </pc:sldMkLst>
        <pc:spChg chg="mod">
          <ac:chgData name="柿沼 茜音" userId="bacb7638664b3343" providerId="Windows Live" clId="Web-{8FD4AAF0-A081-411E-B1DF-42D67D89021A}" dt="2022-02-09T05:43:27.977" v="9" actId="1076"/>
          <ac:spMkLst>
            <pc:docMk/>
            <pc:sldMk cId="3471014594" sldId="277"/>
            <ac:spMk id="3" creationId="{EB1BE6E4-72AF-5743-9609-117C1A6814DD}"/>
          </ac:spMkLst>
        </pc:spChg>
        <pc:spChg chg="mod">
          <ac:chgData name="柿沼 茜音" userId="bacb7638664b3343" providerId="Windows Live" clId="Web-{8FD4AAF0-A081-411E-B1DF-42D67D89021A}" dt="2022-02-09T05:42:54.617" v="7" actId="1076"/>
          <ac:spMkLst>
            <pc:docMk/>
            <pc:sldMk cId="3471014594" sldId="277"/>
            <ac:spMk id="9" creationId="{878385D7-F141-2846-AFED-0CB0E5ABBB2E}"/>
          </ac:spMkLst>
        </pc:spChg>
        <pc:spChg chg="mod">
          <ac:chgData name="柿沼 茜音" userId="bacb7638664b3343" providerId="Windows Live" clId="Web-{8FD4AAF0-A081-411E-B1DF-42D67D89021A}" dt="2022-02-09T05:42:57.070" v="8" actId="1076"/>
          <ac:spMkLst>
            <pc:docMk/>
            <pc:sldMk cId="3471014594" sldId="277"/>
            <ac:spMk id="10" creationId="{50BBA97A-77A4-1B4F-9B96-A4FB2FB534C9}"/>
          </ac:spMkLst>
        </pc:spChg>
        <pc:spChg chg="mod">
          <ac:chgData name="柿沼 茜音" userId="bacb7638664b3343" providerId="Windows Live" clId="Web-{8FD4AAF0-A081-411E-B1DF-42D67D89021A}" dt="2022-02-09T05:42:18.460" v="1" actId="1076"/>
          <ac:spMkLst>
            <pc:docMk/>
            <pc:sldMk cId="3471014594" sldId="277"/>
            <ac:spMk id="12" creationId="{217508E8-2EFC-4E51-BF55-14DFCE9D8350}"/>
          </ac:spMkLst>
        </pc:spChg>
        <pc:spChg chg="mod">
          <ac:chgData name="柿沼 茜音" userId="bacb7638664b3343" providerId="Windows Live" clId="Web-{8FD4AAF0-A081-411E-B1DF-42D67D89021A}" dt="2022-02-09T05:42:27.100" v="3" actId="1076"/>
          <ac:spMkLst>
            <pc:docMk/>
            <pc:sldMk cId="3471014594" sldId="277"/>
            <ac:spMk id="16" creationId="{B1BE534B-9D95-49B6-9D5C-44B9560C5BFB}"/>
          </ac:spMkLst>
        </pc:spChg>
      </pc:sldChg>
    </pc:docChg>
  </pc:docChgLst>
  <pc:docChgLst>
    <pc:chgData name="もえ いま" userId="2cd21703dfd2bd85" providerId="LiveId" clId="{CB566CC9-8B3E-D549-96E3-9923A08BF98F}"/>
    <pc:docChg chg="undo custSel modSld sldOrd">
      <pc:chgData name="もえ いま" userId="2cd21703dfd2bd85" providerId="LiveId" clId="{CB566CC9-8B3E-D549-96E3-9923A08BF98F}" dt="2022-02-18T08:50:45.016" v="237" actId="1076"/>
      <pc:docMkLst>
        <pc:docMk/>
      </pc:docMkLst>
      <pc:sldChg chg="modSp">
        <pc:chgData name="もえ いま" userId="2cd21703dfd2bd85" providerId="LiveId" clId="{CB566CC9-8B3E-D549-96E3-9923A08BF98F}" dt="2022-02-17T23:04:04.172" v="208" actId="20577"/>
        <pc:sldMkLst>
          <pc:docMk/>
          <pc:sldMk cId="2723488695" sldId="281"/>
        </pc:sldMkLst>
        <pc:spChg chg="mod">
          <ac:chgData name="もえ いま" userId="2cd21703dfd2bd85" providerId="LiveId" clId="{CB566CC9-8B3E-D549-96E3-9923A08BF98F}" dt="2022-02-17T23:04:04.172" v="208" actId="20577"/>
          <ac:spMkLst>
            <pc:docMk/>
            <pc:sldMk cId="2723488695" sldId="281"/>
            <ac:spMk id="7" creationId="{6D73E8E8-1B7D-4010-AAA1-77DC96ED4E58}"/>
          </ac:spMkLst>
        </pc:spChg>
      </pc:sldChg>
      <pc:sldChg chg="modSp">
        <pc:chgData name="もえ いま" userId="2cd21703dfd2bd85" providerId="LiveId" clId="{CB566CC9-8B3E-D549-96E3-9923A08BF98F}" dt="2022-02-17T03:39:17.815" v="154" actId="20577"/>
        <pc:sldMkLst>
          <pc:docMk/>
          <pc:sldMk cId="1466920785" sldId="282"/>
        </pc:sldMkLst>
        <pc:spChg chg="mod">
          <ac:chgData name="もえ いま" userId="2cd21703dfd2bd85" providerId="LiveId" clId="{CB566CC9-8B3E-D549-96E3-9923A08BF98F}" dt="2022-02-17T03:39:17.815" v="154" actId="20577"/>
          <ac:spMkLst>
            <pc:docMk/>
            <pc:sldMk cId="1466920785" sldId="282"/>
            <ac:spMk id="3" creationId="{BA9874E9-EF2F-494F-BFA2-5ECED6C038C1}"/>
          </ac:spMkLst>
        </pc:spChg>
      </pc:sldChg>
      <pc:sldChg chg="modSp">
        <pc:chgData name="もえ いま" userId="2cd21703dfd2bd85" providerId="LiveId" clId="{CB566CC9-8B3E-D549-96E3-9923A08BF98F}" dt="2022-02-15T16:08:20.932" v="100" actId="1076"/>
        <pc:sldMkLst>
          <pc:docMk/>
          <pc:sldMk cId="653764141" sldId="293"/>
        </pc:sldMkLst>
        <pc:spChg chg="mod">
          <ac:chgData name="もえ いま" userId="2cd21703dfd2bd85" providerId="LiveId" clId="{CB566CC9-8B3E-D549-96E3-9923A08BF98F}" dt="2022-02-15T16:08:20.932" v="100" actId="1076"/>
          <ac:spMkLst>
            <pc:docMk/>
            <pc:sldMk cId="653764141" sldId="293"/>
            <ac:spMk id="3" creationId="{17DB9D7C-C5E5-443B-BD7A-BD87649D5DF0}"/>
          </ac:spMkLst>
        </pc:spChg>
      </pc:sldChg>
      <pc:sldChg chg="modSp">
        <pc:chgData name="もえ いま" userId="2cd21703dfd2bd85" providerId="LiveId" clId="{CB566CC9-8B3E-D549-96E3-9923A08BF98F}" dt="2022-02-17T03:40:07.957" v="169" actId="255"/>
        <pc:sldMkLst>
          <pc:docMk/>
          <pc:sldMk cId="1774381481" sldId="297"/>
        </pc:sldMkLst>
        <pc:spChg chg="mod">
          <ac:chgData name="もえ いま" userId="2cd21703dfd2bd85" providerId="LiveId" clId="{CB566CC9-8B3E-D549-96E3-9923A08BF98F}" dt="2022-02-17T03:39:30.412" v="162" actId="20577"/>
          <ac:spMkLst>
            <pc:docMk/>
            <pc:sldMk cId="1774381481" sldId="297"/>
            <ac:spMk id="2" creationId="{2266A1F9-FDDF-4E92-A753-64213A927A0E}"/>
          </ac:spMkLst>
        </pc:spChg>
        <pc:spChg chg="mod">
          <ac:chgData name="もえ いま" userId="2cd21703dfd2bd85" providerId="LiveId" clId="{CB566CC9-8B3E-D549-96E3-9923A08BF98F}" dt="2022-02-16T05:39:56.673" v="140" actId="1076"/>
          <ac:spMkLst>
            <pc:docMk/>
            <pc:sldMk cId="1774381481" sldId="297"/>
            <ac:spMk id="3" creationId="{9A1B8E58-3AA2-4F99-993C-8912D7118030}"/>
          </ac:spMkLst>
        </pc:spChg>
        <pc:spChg chg="mod">
          <ac:chgData name="もえ いま" userId="2cd21703dfd2bd85" providerId="LiveId" clId="{CB566CC9-8B3E-D549-96E3-9923A08BF98F}" dt="2022-02-17T03:40:07.957" v="169" actId="255"/>
          <ac:spMkLst>
            <pc:docMk/>
            <pc:sldMk cId="1774381481" sldId="297"/>
            <ac:spMk id="6" creationId="{BE9631A3-814A-804F-8964-0EB27B53BA36}"/>
          </ac:spMkLst>
        </pc:spChg>
      </pc:sldChg>
      <pc:sldChg chg="addSp delSp modSp">
        <pc:chgData name="もえ いま" userId="2cd21703dfd2bd85" providerId="LiveId" clId="{CB566CC9-8B3E-D549-96E3-9923A08BF98F}" dt="2022-02-17T11:37:32.457" v="188" actId="21"/>
        <pc:sldMkLst>
          <pc:docMk/>
          <pc:sldMk cId="3665955355" sldId="300"/>
        </pc:sldMkLst>
        <pc:spChg chg="mod">
          <ac:chgData name="もえ いま" userId="2cd21703dfd2bd85" providerId="LiveId" clId="{CB566CC9-8B3E-D549-96E3-9923A08BF98F}" dt="2022-02-15T16:07:14.238" v="75" actId="20577"/>
          <ac:spMkLst>
            <pc:docMk/>
            <pc:sldMk cId="3665955355" sldId="300"/>
            <ac:spMk id="7" creationId="{4D52E271-286F-44A5-995D-9B1DF3A16DA0}"/>
          </ac:spMkLst>
        </pc:spChg>
        <pc:picChg chg="add mod">
          <ac:chgData name="もえ いま" userId="2cd21703dfd2bd85" providerId="LiveId" clId="{CB566CC9-8B3E-D549-96E3-9923A08BF98F}" dt="2022-02-17T11:02:08.435" v="182" actId="1076"/>
          <ac:picMkLst>
            <pc:docMk/>
            <pc:sldMk cId="3665955355" sldId="300"/>
            <ac:picMk id="2" creationId="{D49AC5DA-6C24-3E40-BCD0-A5A4D8927F2D}"/>
          </ac:picMkLst>
        </pc:picChg>
        <pc:picChg chg="del">
          <ac:chgData name="もえ いま" userId="2cd21703dfd2bd85" providerId="LiveId" clId="{CB566CC9-8B3E-D549-96E3-9923A08BF98F}" dt="2022-02-17T11:03:37.695" v="183" actId="21"/>
          <ac:picMkLst>
            <pc:docMk/>
            <pc:sldMk cId="3665955355" sldId="300"/>
            <ac:picMk id="4" creationId="{D49AC5DA-6C24-3E40-BCD0-A5A4D8927F2D}"/>
          </ac:picMkLst>
        </pc:picChg>
        <pc:picChg chg="del">
          <ac:chgData name="もえ いま" userId="2cd21703dfd2bd85" providerId="LiveId" clId="{CB566CC9-8B3E-D549-96E3-9923A08BF98F}" dt="2022-02-17T11:03:57.029" v="184" actId="21"/>
          <ac:picMkLst>
            <pc:docMk/>
            <pc:sldMk cId="3665955355" sldId="300"/>
            <ac:picMk id="6" creationId="{151D9C4F-B410-408F-92DF-5E08143AB8C2}"/>
          </ac:picMkLst>
        </pc:picChg>
        <pc:picChg chg="add del mod">
          <ac:chgData name="もえ いま" userId="2cd21703dfd2bd85" providerId="LiveId" clId="{CB566CC9-8B3E-D549-96E3-9923A08BF98F}" dt="2022-02-17T11:37:32.457" v="188" actId="21"/>
          <ac:picMkLst>
            <pc:docMk/>
            <pc:sldMk cId="3665955355" sldId="300"/>
            <ac:picMk id="8" creationId="{94FC995F-B21B-AF40-ABB0-570BC9EBBADE}"/>
          </ac:picMkLst>
        </pc:picChg>
      </pc:sldChg>
      <pc:sldChg chg="modSp">
        <pc:chgData name="もえ いま" userId="2cd21703dfd2bd85" providerId="LiveId" clId="{CB566CC9-8B3E-D549-96E3-9923A08BF98F}" dt="2022-02-15T16:12:15.375" v="139" actId="20577"/>
        <pc:sldMkLst>
          <pc:docMk/>
          <pc:sldMk cId="485823204" sldId="304"/>
        </pc:sldMkLst>
        <pc:spChg chg="mod">
          <ac:chgData name="もえ いま" userId="2cd21703dfd2bd85" providerId="LiveId" clId="{CB566CC9-8B3E-D549-96E3-9923A08BF98F}" dt="2022-02-15T16:12:15.375" v="139" actId="20577"/>
          <ac:spMkLst>
            <pc:docMk/>
            <pc:sldMk cId="485823204" sldId="304"/>
            <ac:spMk id="3" creationId="{6D1C1926-CFF7-3841-A6B7-07FA691C8F7E}"/>
          </ac:spMkLst>
        </pc:spChg>
      </pc:sldChg>
      <pc:sldChg chg="addSp modSp">
        <pc:chgData name="もえ いま" userId="2cd21703dfd2bd85" providerId="LiveId" clId="{CB566CC9-8B3E-D549-96E3-9923A08BF98F}" dt="2022-02-18T08:50:45.016" v="237" actId="1076"/>
        <pc:sldMkLst>
          <pc:docMk/>
          <pc:sldMk cId="4158886540" sldId="305"/>
        </pc:sldMkLst>
        <pc:spChg chg="add mod">
          <ac:chgData name="もえ いま" userId="2cd21703dfd2bd85" providerId="LiveId" clId="{CB566CC9-8B3E-D549-96E3-9923A08BF98F}" dt="2022-02-18T08:50:45.016" v="237" actId="1076"/>
          <ac:spMkLst>
            <pc:docMk/>
            <pc:sldMk cId="4158886540" sldId="305"/>
            <ac:spMk id="9" creationId="{9C1EC9CE-F548-8546-9FCB-281DA5D7F751}"/>
          </ac:spMkLst>
        </pc:spChg>
      </pc:sldChg>
      <pc:sldChg chg="modSp">
        <pc:chgData name="もえ いま" userId="2cd21703dfd2bd85" providerId="LiveId" clId="{CB566CC9-8B3E-D549-96E3-9923A08BF98F}" dt="2022-02-17T22:52:48.886" v="189" actId="20577"/>
        <pc:sldMkLst>
          <pc:docMk/>
          <pc:sldMk cId="2975184921" sldId="309"/>
        </pc:sldMkLst>
        <pc:spChg chg="mod">
          <ac:chgData name="もえ いま" userId="2cd21703dfd2bd85" providerId="LiveId" clId="{CB566CC9-8B3E-D549-96E3-9923A08BF98F}" dt="2022-02-17T22:52:48.886" v="189" actId="20577"/>
          <ac:spMkLst>
            <pc:docMk/>
            <pc:sldMk cId="2975184921" sldId="309"/>
            <ac:spMk id="5" creationId="{B4AD587C-5D58-46EE-B5C0-5A95585F8B7E}"/>
          </ac:spMkLst>
        </pc:spChg>
      </pc:sldChg>
      <pc:sldChg chg="addSp delSp modSp">
        <pc:chgData name="もえ いま" userId="2cd21703dfd2bd85" providerId="LiveId" clId="{CB566CC9-8B3E-D549-96E3-9923A08BF98F}" dt="2022-02-17T08:16:35.124" v="176" actId="1076"/>
        <pc:sldMkLst>
          <pc:docMk/>
          <pc:sldMk cId="1015776853" sldId="313"/>
        </pc:sldMkLst>
        <pc:spChg chg="mod">
          <ac:chgData name="もえ いま" userId="2cd21703dfd2bd85" providerId="LiveId" clId="{CB566CC9-8B3E-D549-96E3-9923A08BF98F}" dt="2022-02-15T16:11:48.065" v="130" actId="1076"/>
          <ac:spMkLst>
            <pc:docMk/>
            <pc:sldMk cId="1015776853" sldId="313"/>
            <ac:spMk id="2" creationId="{9F41BC98-DD72-48DF-8DA7-9474CD442732}"/>
          </ac:spMkLst>
        </pc:spChg>
        <pc:spChg chg="del mod">
          <ac:chgData name="もえ いま" userId="2cd21703dfd2bd85" providerId="LiveId" clId="{CB566CC9-8B3E-D549-96E3-9923A08BF98F}" dt="2022-02-15T16:11:08.429" v="121" actId="21"/>
          <ac:spMkLst>
            <pc:docMk/>
            <pc:sldMk cId="1015776853" sldId="313"/>
            <ac:spMk id="7" creationId="{61BDAE4E-1C9B-4684-957F-6E96F4509E3D}"/>
          </ac:spMkLst>
        </pc:spChg>
        <pc:spChg chg="mod">
          <ac:chgData name="もえ いま" userId="2cd21703dfd2bd85" providerId="LiveId" clId="{CB566CC9-8B3E-D549-96E3-9923A08BF98F}" dt="2022-02-15T16:10:32.727" v="115" actId="20577"/>
          <ac:spMkLst>
            <pc:docMk/>
            <pc:sldMk cId="1015776853" sldId="313"/>
            <ac:spMk id="8" creationId="{CDC37A5B-C79C-4FCC-8E9F-6D76957DB2C9}"/>
          </ac:spMkLst>
        </pc:spChg>
        <pc:spChg chg="mod">
          <ac:chgData name="もえ いま" userId="2cd21703dfd2bd85" providerId="LiveId" clId="{CB566CC9-8B3E-D549-96E3-9923A08BF98F}" dt="2022-02-15T16:10:11.315" v="104" actId="1076"/>
          <ac:spMkLst>
            <pc:docMk/>
            <pc:sldMk cId="1015776853" sldId="313"/>
            <ac:spMk id="11" creationId="{9591A5B1-9B45-4B09-AB68-EEEA73810506}"/>
          </ac:spMkLst>
        </pc:spChg>
        <pc:spChg chg="mod">
          <ac:chgData name="もえ いま" userId="2cd21703dfd2bd85" providerId="LiveId" clId="{CB566CC9-8B3E-D549-96E3-9923A08BF98F}" dt="2022-02-15T16:11:55.050" v="133" actId="1076"/>
          <ac:spMkLst>
            <pc:docMk/>
            <pc:sldMk cId="1015776853" sldId="313"/>
            <ac:spMk id="12" creationId="{7D6736F4-6472-43E4-B368-8BA0C61FC9AD}"/>
          </ac:spMkLst>
        </pc:spChg>
        <pc:spChg chg="mod">
          <ac:chgData name="もえ いま" userId="2cd21703dfd2bd85" providerId="LiveId" clId="{CB566CC9-8B3E-D549-96E3-9923A08BF98F}" dt="2022-02-15T16:11:44.508" v="129" actId="1076"/>
          <ac:spMkLst>
            <pc:docMk/>
            <pc:sldMk cId="1015776853" sldId="313"/>
            <ac:spMk id="15" creationId="{2065AA29-813A-6941-8685-E8BD6B4CA4BF}"/>
          </ac:spMkLst>
        </pc:spChg>
        <pc:picChg chg="del mod">
          <ac:chgData name="もえ いま" userId="2cd21703dfd2bd85" providerId="LiveId" clId="{CB566CC9-8B3E-D549-96E3-9923A08BF98F}" dt="2022-02-17T07:59:10.337" v="173" actId="21"/>
          <ac:picMkLst>
            <pc:docMk/>
            <pc:sldMk cId="1015776853" sldId="313"/>
            <ac:picMk id="3" creationId="{59459C06-BBF6-488A-8867-D5A0E52262B7}"/>
          </ac:picMkLst>
        </pc:picChg>
        <pc:picChg chg="mod">
          <ac:chgData name="もえ いま" userId="2cd21703dfd2bd85" providerId="LiveId" clId="{CB566CC9-8B3E-D549-96E3-9923A08BF98F}" dt="2022-02-15T16:10:00.276" v="101" actId="1076"/>
          <ac:picMkLst>
            <pc:docMk/>
            <pc:sldMk cId="1015776853" sldId="313"/>
            <ac:picMk id="4" creationId="{063EB698-0A79-4FC4-A687-A97A69878A96}"/>
          </ac:picMkLst>
        </pc:picChg>
        <pc:picChg chg="del mod">
          <ac:chgData name="もえ いま" userId="2cd21703dfd2bd85" providerId="LiveId" clId="{CB566CC9-8B3E-D549-96E3-9923A08BF98F}" dt="2022-02-15T16:11:29.564" v="125" actId="21"/>
          <ac:picMkLst>
            <pc:docMk/>
            <pc:sldMk cId="1015776853" sldId="313"/>
            <ac:picMk id="5" creationId="{72ACF842-1EDD-4B4A-A1AC-0BB5E0F55967}"/>
          </ac:picMkLst>
        </pc:picChg>
        <pc:picChg chg="mod">
          <ac:chgData name="もえ いま" userId="2cd21703dfd2bd85" providerId="LiveId" clId="{CB566CC9-8B3E-D549-96E3-9923A08BF98F}" dt="2022-02-15T16:11:50.483" v="131" actId="1076"/>
          <ac:picMkLst>
            <pc:docMk/>
            <pc:sldMk cId="1015776853" sldId="313"/>
            <ac:picMk id="6" creationId="{FD1609BF-2F67-419B-BA57-DEF1909845DB}"/>
          </ac:picMkLst>
        </pc:picChg>
        <pc:picChg chg="add mod">
          <ac:chgData name="もえ いま" userId="2cd21703dfd2bd85" providerId="LiveId" clId="{CB566CC9-8B3E-D549-96E3-9923A08BF98F}" dt="2022-02-17T07:59:11.584" v="174" actId="1076"/>
          <ac:picMkLst>
            <pc:docMk/>
            <pc:sldMk cId="1015776853" sldId="313"/>
            <ac:picMk id="7" creationId="{062137C5-DBD4-304B-8E37-E42C776A835C}"/>
          </ac:picMkLst>
        </pc:picChg>
        <pc:picChg chg="add mod">
          <ac:chgData name="もえ いま" userId="2cd21703dfd2bd85" providerId="LiveId" clId="{CB566CC9-8B3E-D549-96E3-9923A08BF98F}" dt="2022-02-17T08:16:35.124" v="176" actId="1076"/>
          <ac:picMkLst>
            <pc:docMk/>
            <pc:sldMk cId="1015776853" sldId="313"/>
            <ac:picMk id="13" creationId="{D229F3F4-A95B-0840-901C-A1AB2D444B80}"/>
          </ac:picMkLst>
        </pc:picChg>
      </pc:sldChg>
      <pc:sldChg chg="addSp delSp modSp mod setBg">
        <pc:chgData name="もえ いま" userId="2cd21703dfd2bd85" providerId="LiveId" clId="{CB566CC9-8B3E-D549-96E3-9923A08BF98F}" dt="2022-02-14T08:25:06.837" v="4" actId="26606"/>
        <pc:sldMkLst>
          <pc:docMk/>
          <pc:sldMk cId="3154344284" sldId="315"/>
        </pc:sldMkLst>
        <pc:spChg chg="mod">
          <ac:chgData name="もえ いま" userId="2cd21703dfd2bd85" providerId="LiveId" clId="{CB566CC9-8B3E-D549-96E3-9923A08BF98F}" dt="2022-02-14T08:25:06.837" v="4" actId="26606"/>
          <ac:spMkLst>
            <pc:docMk/>
            <pc:sldMk cId="3154344284" sldId="315"/>
            <ac:spMk id="6" creationId="{B0D6D8AD-9254-41AE-92EE-0423AC3D0784}"/>
          </ac:spMkLst>
        </pc:spChg>
        <pc:spChg chg="mod">
          <ac:chgData name="もえ いま" userId="2cd21703dfd2bd85" providerId="LiveId" clId="{CB566CC9-8B3E-D549-96E3-9923A08BF98F}" dt="2022-02-14T08:25:06.837" v="4" actId="26606"/>
          <ac:spMkLst>
            <pc:docMk/>
            <pc:sldMk cId="3154344284" sldId="315"/>
            <ac:spMk id="7" creationId="{EC9119CA-FD47-4219-948E-D28741B82A93}"/>
          </ac:spMkLst>
        </pc:spChg>
        <pc:spChg chg="add del">
          <ac:chgData name="もえ いま" userId="2cd21703dfd2bd85" providerId="LiveId" clId="{CB566CC9-8B3E-D549-96E3-9923A08BF98F}" dt="2022-02-14T08:25:06.837" v="4" actId="26606"/>
          <ac:spMkLst>
            <pc:docMk/>
            <pc:sldMk cId="3154344284" sldId="315"/>
            <ac:spMk id="12" creationId="{F1FBD9ED-634D-4A6C-B5FE-A2D45EC486E7}"/>
          </ac:spMkLst>
        </pc:spChg>
        <pc:spChg chg="add del">
          <ac:chgData name="もえ いま" userId="2cd21703dfd2bd85" providerId="LiveId" clId="{CB566CC9-8B3E-D549-96E3-9923A08BF98F}" dt="2022-02-14T08:25:06.837" v="4" actId="26606"/>
          <ac:spMkLst>
            <pc:docMk/>
            <pc:sldMk cId="3154344284" sldId="315"/>
            <ac:spMk id="14" creationId="{A78A33AE-58B7-4282-8E4F-48244115252C}"/>
          </ac:spMkLst>
        </pc:spChg>
        <pc:picChg chg="add del">
          <ac:chgData name="もえ いま" userId="2cd21703dfd2bd85" providerId="LiveId" clId="{CB566CC9-8B3E-D549-96E3-9923A08BF98F}" dt="2022-02-14T08:24:24.267" v="1" actId="478"/>
          <ac:picMkLst>
            <pc:docMk/>
            <pc:sldMk cId="3154344284" sldId="315"/>
            <ac:picMk id="2" creationId="{4D6CA46A-4B4E-2143-A30C-E91845013AB5}"/>
          </ac:picMkLst>
        </pc:picChg>
        <pc:picChg chg="add mod">
          <ac:chgData name="もえ いま" userId="2cd21703dfd2bd85" providerId="LiveId" clId="{CB566CC9-8B3E-D549-96E3-9923A08BF98F}" dt="2022-02-14T08:25:06.837" v="4" actId="26606"/>
          <ac:picMkLst>
            <pc:docMk/>
            <pc:sldMk cId="3154344284" sldId="315"/>
            <ac:picMk id="3" creationId="{10599CDF-EAA1-2E43-8B94-1652D1721502}"/>
          </ac:picMkLst>
        </pc:picChg>
        <pc:cxnChg chg="add del">
          <ac:chgData name="もえ いま" userId="2cd21703dfd2bd85" providerId="LiveId" clId="{CB566CC9-8B3E-D549-96E3-9923A08BF98F}" dt="2022-02-14T08:25:06.837" v="4" actId="26606"/>
          <ac:cxnSpMkLst>
            <pc:docMk/>
            <pc:sldMk cId="3154344284" sldId="315"/>
            <ac:cxnSpMk id="16" creationId="{4D4D9825-BF05-4FC7-94DE-0E7C866993CE}"/>
          </ac:cxnSpMkLst>
        </pc:cxnChg>
      </pc:sldChg>
      <pc:sldChg chg="ord">
        <pc:chgData name="もえ いま" userId="2cd21703dfd2bd85" providerId="LiveId" clId="{CB566CC9-8B3E-D549-96E3-9923A08BF98F}" dt="2022-02-17T03:41:00.738" v="170" actId="1076"/>
        <pc:sldMkLst>
          <pc:docMk/>
          <pc:sldMk cId="2420352700" sldId="320"/>
        </pc:sldMkLst>
      </pc:sldChg>
      <pc:sldChg chg="modSp">
        <pc:chgData name="もえ いま" userId="2cd21703dfd2bd85" providerId="LiveId" clId="{CB566CC9-8B3E-D549-96E3-9923A08BF98F}" dt="2022-02-18T07:57:27.577" v="225" actId="1076"/>
        <pc:sldMkLst>
          <pc:docMk/>
          <pc:sldMk cId="3527290034" sldId="325"/>
        </pc:sldMkLst>
        <pc:spChg chg="mod">
          <ac:chgData name="もえ いま" userId="2cd21703dfd2bd85" providerId="LiveId" clId="{CB566CC9-8B3E-D549-96E3-9923A08BF98F}" dt="2022-02-18T07:57:27.577" v="225" actId="1076"/>
          <ac:spMkLst>
            <pc:docMk/>
            <pc:sldMk cId="3527290034" sldId="325"/>
            <ac:spMk id="11" creationId="{1B9D0749-5BE3-46B0-A186-0A617AB17026}"/>
          </ac:spMkLst>
        </pc:spChg>
      </pc:sldChg>
      <pc:sldChg chg="addSp modSp">
        <pc:chgData name="もえ いま" userId="2cd21703dfd2bd85" providerId="LiveId" clId="{CB566CC9-8B3E-D549-96E3-9923A08BF98F}" dt="2022-02-15T13:47:55.869" v="10" actId="1076"/>
        <pc:sldMkLst>
          <pc:docMk/>
          <pc:sldMk cId="401161717" sldId="326"/>
        </pc:sldMkLst>
        <pc:picChg chg="add mod">
          <ac:chgData name="もえ いま" userId="2cd21703dfd2bd85" providerId="LiveId" clId="{CB566CC9-8B3E-D549-96E3-9923A08BF98F}" dt="2022-02-15T13:47:55.869" v="10" actId="1076"/>
          <ac:picMkLst>
            <pc:docMk/>
            <pc:sldMk cId="401161717" sldId="326"/>
            <ac:picMk id="2" creationId="{0136F699-AD07-CA44-8535-561ACB752C97}"/>
          </ac:picMkLst>
        </pc:picChg>
      </pc:sldChg>
      <pc:sldChg chg="addSp modSp">
        <pc:chgData name="もえ いま" userId="2cd21703dfd2bd85" providerId="LiveId" clId="{CB566CC9-8B3E-D549-96E3-9923A08BF98F}" dt="2022-02-15T15:56:42.521" v="65" actId="20577"/>
        <pc:sldMkLst>
          <pc:docMk/>
          <pc:sldMk cId="4171966235" sldId="327"/>
        </pc:sldMkLst>
        <pc:spChg chg="mod">
          <ac:chgData name="もえ いま" userId="2cd21703dfd2bd85" providerId="LiveId" clId="{CB566CC9-8B3E-D549-96E3-9923A08BF98F}" dt="2022-02-15T15:56:42.521" v="65" actId="20577"/>
          <ac:spMkLst>
            <pc:docMk/>
            <pc:sldMk cId="4171966235" sldId="327"/>
            <ac:spMk id="4" creationId="{E1FC310D-8A53-49AB-BA61-273AA3E45C8C}"/>
          </ac:spMkLst>
        </pc:spChg>
        <pc:picChg chg="add mod">
          <ac:chgData name="もえ いま" userId="2cd21703dfd2bd85" providerId="LiveId" clId="{CB566CC9-8B3E-D549-96E3-9923A08BF98F}" dt="2022-02-15T15:56:11.834" v="54" actId="1076"/>
          <ac:picMkLst>
            <pc:docMk/>
            <pc:sldMk cId="4171966235" sldId="327"/>
            <ac:picMk id="2" creationId="{4A3296A5-2C8F-614C-96A4-FAD10B053FB4}"/>
          </ac:picMkLst>
        </pc:picChg>
      </pc:sldChg>
    </pc:docChg>
  </pc:docChgLst>
  <pc:docChgLst>
    <pc:chgData name="片岡 愛海" userId="89748f703fc3332d" providerId="Windows Live" clId="Web-{62724B52-C2B2-4682-9C98-210FAD1A9F23}"/>
    <pc:docChg chg="mod addSld modSld sldOrd addMainMaster delMainMaster modMainMaster setSldSz">
      <pc:chgData name="片岡 愛海" userId="89748f703fc3332d" providerId="Windows Live" clId="Web-{62724B52-C2B2-4682-9C98-210FAD1A9F23}" dt="2022-02-14T10:52:28.165" v="483" actId="20577"/>
      <pc:docMkLst>
        <pc:docMk/>
      </pc:docMkLst>
      <pc:sldChg chg="modSp mod modClrScheme chgLayout">
        <pc:chgData name="片岡 愛海" userId="89748f703fc3332d" providerId="Windows Live" clId="Web-{62724B52-C2B2-4682-9C98-210FAD1A9F23}" dt="2022-02-14T07:53:52.247" v="3" actId="14100"/>
        <pc:sldMkLst>
          <pc:docMk/>
          <pc:sldMk cId="3516760662" sldId="256"/>
        </pc:sldMkLst>
        <pc:spChg chg="mod ord">
          <ac:chgData name="片岡 愛海" userId="89748f703fc3332d" providerId="Windows Live" clId="Web-{62724B52-C2B2-4682-9C98-210FAD1A9F23}" dt="2022-02-14T07:53:19.402" v="1"/>
          <ac:spMkLst>
            <pc:docMk/>
            <pc:sldMk cId="3516760662" sldId="256"/>
            <ac:spMk id="2" creationId="{2B8F4FE9-7044-2B47-97BB-AD620E6170F6}"/>
          </ac:spMkLst>
        </pc:spChg>
        <pc:spChg chg="mod ord">
          <ac:chgData name="片岡 愛海" userId="89748f703fc3332d" providerId="Windows Live" clId="Web-{62724B52-C2B2-4682-9C98-210FAD1A9F23}" dt="2022-02-14T07:53:52.247" v="3" actId="14100"/>
          <ac:spMkLst>
            <pc:docMk/>
            <pc:sldMk cId="3516760662" sldId="256"/>
            <ac:spMk id="3" creationId="{BCB1AD33-9444-2641-A5E0-8FF803CFE54F}"/>
          </ac:spMkLst>
        </pc:spChg>
      </pc:sldChg>
      <pc:sldChg chg="modSp mod modClrScheme chgLayout">
        <pc:chgData name="片岡 愛海" userId="89748f703fc3332d" providerId="Windows Live" clId="Web-{62724B52-C2B2-4682-9C98-210FAD1A9F23}" dt="2022-02-14T07:54:40.451" v="11" actId="1076"/>
        <pc:sldMkLst>
          <pc:docMk/>
          <pc:sldMk cId="3989685085" sldId="258"/>
        </pc:sldMkLst>
        <pc:spChg chg="mod ord">
          <ac:chgData name="片岡 愛海" userId="89748f703fc3332d" providerId="Windows Live" clId="Web-{62724B52-C2B2-4682-9C98-210FAD1A9F23}" dt="2022-02-14T07:54:15.232" v="5" actId="1076"/>
          <ac:spMkLst>
            <pc:docMk/>
            <pc:sldMk cId="3989685085" sldId="258"/>
            <ac:spMk id="2" creationId="{C531C29A-BE9A-D340-91DA-94497E0FEC29}"/>
          </ac:spMkLst>
        </pc:spChg>
        <pc:spChg chg="mod ord">
          <ac:chgData name="片岡 愛海" userId="89748f703fc3332d" providerId="Windows Live" clId="Web-{62724B52-C2B2-4682-9C98-210FAD1A9F23}" dt="2022-02-14T07:54:27.951" v="8" actId="1076"/>
          <ac:spMkLst>
            <pc:docMk/>
            <pc:sldMk cId="3989685085" sldId="258"/>
            <ac:spMk id="3" creationId="{1D4D0CFE-8DD8-2A47-A7F8-D1CEBE1C0680}"/>
          </ac:spMkLst>
        </pc:spChg>
        <pc:spChg chg="mod">
          <ac:chgData name="片岡 愛海" userId="89748f703fc3332d" providerId="Windows Live" clId="Web-{62724B52-C2B2-4682-9C98-210FAD1A9F23}" dt="2022-02-14T07:54:22.419" v="7" actId="1076"/>
          <ac:spMkLst>
            <pc:docMk/>
            <pc:sldMk cId="3989685085" sldId="258"/>
            <ac:spMk id="5" creationId="{E2FCF1A5-AF43-4F43-87B8-84EAF2CB472B}"/>
          </ac:spMkLst>
        </pc:spChg>
        <pc:picChg chg="mod">
          <ac:chgData name="片岡 愛海" userId="89748f703fc3332d" providerId="Windows Live" clId="Web-{62724B52-C2B2-4682-9C98-210FAD1A9F23}" dt="2022-02-14T07:54:40.451" v="11" actId="1076"/>
          <ac:picMkLst>
            <pc:docMk/>
            <pc:sldMk cId="3989685085" sldId="258"/>
            <ac:picMk id="6" creationId="{064982FB-1DA8-F04D-9739-2C129A2D78F4}"/>
          </ac:picMkLst>
        </pc:picChg>
      </pc:sldChg>
      <pc:sldChg chg="modSp mod modClrScheme chgLayout">
        <pc:chgData name="片岡 愛海" userId="89748f703fc3332d" providerId="Windows Live" clId="Web-{62724B52-C2B2-4682-9C98-210FAD1A9F23}" dt="2022-02-14T07:58:51.097" v="39" actId="1076"/>
        <pc:sldMkLst>
          <pc:docMk/>
          <pc:sldMk cId="281970618" sldId="259"/>
        </pc:sldMkLst>
        <pc:spChg chg="mod ord">
          <ac:chgData name="片岡 愛海" userId="89748f703fc3332d" providerId="Windows Live" clId="Web-{62724B52-C2B2-4682-9C98-210FAD1A9F23}" dt="2022-02-14T07:58:46.097" v="38" actId="14100"/>
          <ac:spMkLst>
            <pc:docMk/>
            <pc:sldMk cId="281970618" sldId="259"/>
            <ac:spMk id="2" creationId="{B673658B-053E-DB4B-90EA-E6A67CEAF46F}"/>
          </ac:spMkLst>
        </pc:spChg>
        <pc:spChg chg="mod ord">
          <ac:chgData name="片岡 愛海" userId="89748f703fc3332d" providerId="Windows Live" clId="Web-{62724B52-C2B2-4682-9C98-210FAD1A9F23}" dt="2022-02-14T07:58:51.097" v="39" actId="1076"/>
          <ac:spMkLst>
            <pc:docMk/>
            <pc:sldMk cId="281970618" sldId="259"/>
            <ac:spMk id="3" creationId="{45ED528A-0694-C74F-B134-61748047FA7D}"/>
          </ac:spMkLst>
        </pc:spChg>
        <pc:spChg chg="mod">
          <ac:chgData name="片岡 愛海" userId="89748f703fc3332d" providerId="Windows Live" clId="Web-{62724B52-C2B2-4682-9C98-210FAD1A9F23}" dt="2022-02-14T07:58:40.206" v="37" actId="1076"/>
          <ac:spMkLst>
            <pc:docMk/>
            <pc:sldMk cId="281970618" sldId="259"/>
            <ac:spMk id="5" creationId="{5B2A0D50-31A6-44AB-A95A-AA362590A5C2}"/>
          </ac:spMkLst>
        </pc:spChg>
      </pc:sldChg>
      <pc:sldChg chg="modSp mod modClrScheme chgLayout">
        <pc:chgData name="片岡 愛海" userId="89748f703fc3332d" providerId="Windows Live" clId="Web-{62724B52-C2B2-4682-9C98-210FAD1A9F23}" dt="2022-02-14T08:19:28.403" v="101"/>
        <pc:sldMkLst>
          <pc:docMk/>
          <pc:sldMk cId="619997346" sldId="260"/>
        </pc:sldMkLst>
        <pc:spChg chg="mod">
          <ac:chgData name="片岡 愛海" userId="89748f703fc3332d" providerId="Windows Live" clId="Web-{62724B52-C2B2-4682-9C98-210FAD1A9F23}" dt="2022-02-14T07:57:48.845" v="32" actId="14100"/>
          <ac:spMkLst>
            <pc:docMk/>
            <pc:sldMk cId="619997346" sldId="260"/>
            <ac:spMk id="4" creationId="{83B1C15E-F7DA-2F44-BBC4-AF0A57FF0419}"/>
          </ac:spMkLst>
        </pc:spChg>
        <pc:spChg chg="mod">
          <ac:chgData name="片岡 愛海" userId="89748f703fc3332d" providerId="Windows Live" clId="Web-{62724B52-C2B2-4682-9C98-210FAD1A9F23}" dt="2022-02-14T07:53:15.418" v="0"/>
          <ac:spMkLst>
            <pc:docMk/>
            <pc:sldMk cId="619997346" sldId="260"/>
            <ac:spMk id="6" creationId="{CE2F5EE4-7FD8-F046-B6EA-AAC979BA37B6}"/>
          </ac:spMkLst>
        </pc:spChg>
        <pc:spChg chg="mod">
          <ac:chgData name="片岡 愛海" userId="89748f703fc3332d" providerId="Windows Live" clId="Web-{62724B52-C2B2-4682-9C98-210FAD1A9F23}" dt="2022-02-14T07:53:15.418" v="0"/>
          <ac:spMkLst>
            <pc:docMk/>
            <pc:sldMk cId="619997346" sldId="260"/>
            <ac:spMk id="7" creationId="{16988405-0794-4BF5-85D3-28559E007CF8}"/>
          </ac:spMkLst>
        </pc:spChg>
        <pc:spChg chg="mod">
          <ac:chgData name="片岡 愛海" userId="89748f703fc3332d" providerId="Windows Live" clId="Web-{62724B52-C2B2-4682-9C98-210FAD1A9F23}" dt="2022-02-14T07:53:15.418" v="0"/>
          <ac:spMkLst>
            <pc:docMk/>
            <pc:sldMk cId="619997346" sldId="260"/>
            <ac:spMk id="8" creationId="{F4F6DF37-6EB7-044E-86AB-A9B2440B5929}"/>
          </ac:spMkLst>
        </pc:spChg>
        <pc:spChg chg="mod">
          <ac:chgData name="片岡 愛海" userId="89748f703fc3332d" providerId="Windows Live" clId="Web-{62724B52-C2B2-4682-9C98-210FAD1A9F23}" dt="2022-02-14T07:53:15.418" v="0"/>
          <ac:spMkLst>
            <pc:docMk/>
            <pc:sldMk cId="619997346" sldId="260"/>
            <ac:spMk id="10" creationId="{53D8810F-1BAC-4B1F-862F-60ECD7B1103F}"/>
          </ac:spMkLst>
        </pc:spChg>
        <pc:spChg chg="mod">
          <ac:chgData name="片岡 愛海" userId="89748f703fc3332d" providerId="Windows Live" clId="Web-{62724B52-C2B2-4682-9C98-210FAD1A9F23}" dt="2022-02-14T07:53:15.418" v="0"/>
          <ac:spMkLst>
            <pc:docMk/>
            <pc:sldMk cId="619997346" sldId="260"/>
            <ac:spMk id="11" creationId="{1C04414D-6817-41F6-8907-D2B1A9A2E348}"/>
          </ac:spMkLst>
        </pc:spChg>
        <pc:spChg chg="mod">
          <ac:chgData name="片岡 愛海" userId="89748f703fc3332d" providerId="Windows Live" clId="Web-{62724B52-C2B2-4682-9C98-210FAD1A9F23}" dt="2022-02-14T07:53:15.418" v="0"/>
          <ac:spMkLst>
            <pc:docMk/>
            <pc:sldMk cId="619997346" sldId="260"/>
            <ac:spMk id="12" creationId="{BFDFA27C-A09E-C14C-AD31-CB40DE66210B}"/>
          </ac:spMkLst>
        </pc:spChg>
        <pc:spChg chg="mod">
          <ac:chgData name="片岡 愛海" userId="89748f703fc3332d" providerId="Windows Live" clId="Web-{62724B52-C2B2-4682-9C98-210FAD1A9F23}" dt="2022-02-14T07:53:15.418" v="0"/>
          <ac:spMkLst>
            <pc:docMk/>
            <pc:sldMk cId="619997346" sldId="260"/>
            <ac:spMk id="14" creationId="{B01A9291-6AD9-465E-907F-83BE8E41098B}"/>
          </ac:spMkLst>
        </pc:spChg>
        <pc:picChg chg="mod">
          <ac:chgData name="片岡 愛海" userId="89748f703fc3332d" providerId="Windows Live" clId="Web-{62724B52-C2B2-4682-9C98-210FAD1A9F23}" dt="2022-02-14T07:57:55.564" v="33" actId="14100"/>
          <ac:picMkLst>
            <pc:docMk/>
            <pc:sldMk cId="619997346" sldId="260"/>
            <ac:picMk id="2" creationId="{A5315432-8183-064C-88DF-E6E0C2AA4CE1}"/>
          </ac:picMkLst>
        </pc:picChg>
        <pc:picChg chg="mod">
          <ac:chgData name="片岡 愛海" userId="89748f703fc3332d" providerId="Windows Live" clId="Web-{62724B52-C2B2-4682-9C98-210FAD1A9F23}" dt="2022-02-14T08:19:28.403" v="101"/>
          <ac:picMkLst>
            <pc:docMk/>
            <pc:sldMk cId="619997346" sldId="260"/>
            <ac:picMk id="3" creationId="{749B603D-2003-B94E-8F68-C98B3ACC6E88}"/>
          </ac:picMkLst>
        </pc:picChg>
        <pc:picChg chg="mod">
          <ac:chgData name="片岡 愛海" userId="89748f703fc3332d" providerId="Windows Live" clId="Web-{62724B52-C2B2-4682-9C98-210FAD1A9F23}" dt="2022-02-14T07:58:02.768" v="35" actId="14100"/>
          <ac:picMkLst>
            <pc:docMk/>
            <pc:sldMk cId="619997346" sldId="260"/>
            <ac:picMk id="15" creationId="{9FCDE0A9-D4FF-8547-9328-E3CBC6ECE95F}"/>
          </ac:picMkLst>
        </pc:picChg>
      </pc:sldChg>
      <pc:sldChg chg="modSp mod modClrScheme chgLayout">
        <pc:chgData name="片岡 愛海" userId="89748f703fc3332d" providerId="Windows Live" clId="Web-{62724B52-C2B2-4682-9C98-210FAD1A9F23}" dt="2022-02-14T07:59:25.300" v="43" actId="14100"/>
        <pc:sldMkLst>
          <pc:docMk/>
          <pc:sldMk cId="1209144023" sldId="262"/>
        </pc:sldMkLst>
        <pc:spChg chg="mod ord">
          <ac:chgData name="片岡 愛海" userId="89748f703fc3332d" providerId="Windows Live" clId="Web-{62724B52-C2B2-4682-9C98-210FAD1A9F23}" dt="2022-02-14T07:58:56.972" v="40" actId="1076"/>
          <ac:spMkLst>
            <pc:docMk/>
            <pc:sldMk cId="1209144023" sldId="262"/>
            <ac:spMk id="2" creationId="{2065DBB5-BF65-1645-90BB-9F7AEFD63763}"/>
          </ac:spMkLst>
        </pc:spChg>
        <pc:spChg chg="mod ord">
          <ac:chgData name="片岡 愛海" userId="89748f703fc3332d" providerId="Windows Live" clId="Web-{62724B52-C2B2-4682-9C98-210FAD1A9F23}" dt="2022-02-14T07:59:25.300" v="43" actId="14100"/>
          <ac:spMkLst>
            <pc:docMk/>
            <pc:sldMk cId="1209144023" sldId="262"/>
            <ac:spMk id="3" creationId="{D73B54DC-C354-B644-A916-766C5D80F529}"/>
          </ac:spMkLst>
        </pc:spChg>
      </pc:sldChg>
      <pc:sldChg chg="modSp mod modClrScheme chgLayout">
        <pc:chgData name="片岡 愛海" userId="89748f703fc3332d" providerId="Windows Live" clId="Web-{62724B52-C2B2-4682-9C98-210FAD1A9F23}" dt="2022-02-14T08:29:38.603" v="223" actId="1076"/>
        <pc:sldMkLst>
          <pc:docMk/>
          <pc:sldMk cId="376417853" sldId="263"/>
        </pc:sldMkLst>
        <pc:spChg chg="mod">
          <ac:chgData name="片岡 愛海" userId="89748f703fc3332d" providerId="Windows Live" clId="Web-{62724B52-C2B2-4682-9C98-210FAD1A9F23}" dt="2022-02-14T08:28:51.195" v="218" actId="1076"/>
          <ac:spMkLst>
            <pc:docMk/>
            <pc:sldMk cId="376417853" sldId="263"/>
            <ac:spMk id="2" creationId="{DE38EB43-19D4-4571-9217-0E77F07D03F7}"/>
          </ac:spMkLst>
        </pc:spChg>
        <pc:spChg chg="mod ord">
          <ac:chgData name="片岡 愛海" userId="89748f703fc3332d" providerId="Windows Live" clId="Web-{62724B52-C2B2-4682-9C98-210FAD1A9F23}" dt="2022-02-14T08:29:38.603" v="223" actId="1076"/>
          <ac:spMkLst>
            <pc:docMk/>
            <pc:sldMk cId="376417853" sldId="263"/>
            <ac:spMk id="3" creationId="{8D759FCA-DB17-B04C-9F58-6020F867A964}"/>
          </ac:spMkLst>
        </pc:spChg>
      </pc:sldChg>
      <pc:sldChg chg="modSp mod modClrScheme chgLayout">
        <pc:chgData name="片岡 愛海" userId="89748f703fc3332d" providerId="Windows Live" clId="Web-{62724B52-C2B2-4682-9C98-210FAD1A9F23}" dt="2022-02-14T07:53:19.402" v="1"/>
        <pc:sldMkLst>
          <pc:docMk/>
          <pc:sldMk cId="670345824" sldId="272"/>
        </pc:sldMkLst>
        <pc:spChg chg="mod ord">
          <ac:chgData name="片岡 愛海" userId="89748f703fc3332d" providerId="Windows Live" clId="Web-{62724B52-C2B2-4682-9C98-210FAD1A9F23}" dt="2022-02-14T07:53:19.402" v="1"/>
          <ac:spMkLst>
            <pc:docMk/>
            <pc:sldMk cId="670345824" sldId="272"/>
            <ac:spMk id="2" creationId="{985EC2DA-7085-FD46-BD92-29E1AB70345F}"/>
          </ac:spMkLst>
        </pc:spChg>
        <pc:spChg chg="mod ord">
          <ac:chgData name="片岡 愛海" userId="89748f703fc3332d" providerId="Windows Live" clId="Web-{62724B52-C2B2-4682-9C98-210FAD1A9F23}" dt="2022-02-14T07:53:19.402" v="1"/>
          <ac:spMkLst>
            <pc:docMk/>
            <pc:sldMk cId="670345824" sldId="272"/>
            <ac:spMk id="3" creationId="{76C64D33-C6F5-A441-8CC5-43DA677510EB}"/>
          </ac:spMkLst>
        </pc:spChg>
      </pc:sldChg>
      <pc:sldChg chg="modSp mod modClrScheme chgLayout">
        <pc:chgData name="片岡 愛海" userId="89748f703fc3332d" providerId="Windows Live" clId="Web-{62724B52-C2B2-4682-9C98-210FAD1A9F23}" dt="2022-02-14T07:57:38.205" v="30" actId="1076"/>
        <pc:sldMkLst>
          <pc:docMk/>
          <pc:sldMk cId="2027311041" sldId="274"/>
        </pc:sldMkLst>
        <pc:spChg chg="mod ord">
          <ac:chgData name="片岡 愛海" userId="89748f703fc3332d" providerId="Windows Live" clId="Web-{62724B52-C2B2-4682-9C98-210FAD1A9F23}" dt="2022-02-14T07:57:31.236" v="29" actId="1076"/>
          <ac:spMkLst>
            <pc:docMk/>
            <pc:sldMk cId="2027311041" sldId="274"/>
            <ac:spMk id="2" creationId="{0DF800A4-9284-484F-AED3-5E2BC5DBA321}"/>
          </ac:spMkLst>
        </pc:spChg>
        <pc:spChg chg="mod ord">
          <ac:chgData name="片岡 愛海" userId="89748f703fc3332d" providerId="Windows Live" clId="Web-{62724B52-C2B2-4682-9C98-210FAD1A9F23}" dt="2022-02-14T07:53:19.402" v="1"/>
          <ac:spMkLst>
            <pc:docMk/>
            <pc:sldMk cId="2027311041" sldId="274"/>
            <ac:spMk id="3" creationId="{4D8ED856-A8FF-4246-87EC-CD3761C6519B}"/>
          </ac:spMkLst>
        </pc:spChg>
        <pc:spChg chg="mod">
          <ac:chgData name="片岡 愛海" userId="89748f703fc3332d" providerId="Windows Live" clId="Web-{62724B52-C2B2-4682-9C98-210FAD1A9F23}" dt="2022-02-14T07:57:14.579" v="25" actId="1076"/>
          <ac:spMkLst>
            <pc:docMk/>
            <pc:sldMk cId="2027311041" sldId="274"/>
            <ac:spMk id="4" creationId="{01F717C6-DBF4-8A4F-BC8F-9C8E9DFB509F}"/>
          </ac:spMkLst>
        </pc:spChg>
        <pc:spChg chg="mod">
          <ac:chgData name="片岡 愛海" userId="89748f703fc3332d" providerId="Windows Live" clId="Web-{62724B52-C2B2-4682-9C98-210FAD1A9F23}" dt="2022-02-14T07:57:38.205" v="30" actId="1076"/>
          <ac:spMkLst>
            <pc:docMk/>
            <pc:sldMk cId="2027311041" sldId="274"/>
            <ac:spMk id="5" creationId="{8E60DB2D-DCBD-4F61-975B-147B2AE6BBEB}"/>
          </ac:spMkLst>
        </pc:spChg>
      </pc:sldChg>
      <pc:sldChg chg="modSp mod modClrScheme chgLayout">
        <pc:chgData name="片岡 愛海" userId="89748f703fc3332d" providerId="Windows Live" clId="Web-{62724B52-C2B2-4682-9C98-210FAD1A9F23}" dt="2022-02-14T10:24:11.167" v="260" actId="1076"/>
        <pc:sldMkLst>
          <pc:docMk/>
          <pc:sldMk cId="3471014594" sldId="277"/>
        </pc:sldMkLst>
        <pc:spChg chg="mod">
          <ac:chgData name="片岡 愛海" userId="89748f703fc3332d" providerId="Windows Live" clId="Web-{62724B52-C2B2-4682-9C98-210FAD1A9F23}" dt="2022-02-14T07:53:15.418" v="0"/>
          <ac:spMkLst>
            <pc:docMk/>
            <pc:sldMk cId="3471014594" sldId="277"/>
            <ac:spMk id="2" creationId="{A8629FD6-1026-C241-95C4-4FB1D66F5770}"/>
          </ac:spMkLst>
        </pc:spChg>
        <pc:spChg chg="mod">
          <ac:chgData name="片岡 愛海" userId="89748f703fc3332d" providerId="Windows Live" clId="Web-{62724B52-C2B2-4682-9C98-210FAD1A9F23}" dt="2022-02-14T07:53:15.418" v="0"/>
          <ac:spMkLst>
            <pc:docMk/>
            <pc:sldMk cId="3471014594" sldId="277"/>
            <ac:spMk id="3" creationId="{EB1BE6E4-72AF-5743-9609-117C1A6814DD}"/>
          </ac:spMkLst>
        </pc:spChg>
        <pc:spChg chg="mod">
          <ac:chgData name="片岡 愛海" userId="89748f703fc3332d" providerId="Windows Live" clId="Web-{62724B52-C2B2-4682-9C98-210FAD1A9F23}" dt="2022-02-14T07:53:15.418" v="0"/>
          <ac:spMkLst>
            <pc:docMk/>
            <pc:sldMk cId="3471014594" sldId="277"/>
            <ac:spMk id="5" creationId="{F4C8E605-7909-D445-A136-AD4A1AE34FCA}"/>
          </ac:spMkLst>
        </pc:spChg>
        <pc:spChg chg="mod">
          <ac:chgData name="片岡 愛海" userId="89748f703fc3332d" providerId="Windows Live" clId="Web-{62724B52-C2B2-4682-9C98-210FAD1A9F23}" dt="2022-02-14T07:53:15.418" v="0"/>
          <ac:spMkLst>
            <pc:docMk/>
            <pc:sldMk cId="3471014594" sldId="277"/>
            <ac:spMk id="7" creationId="{99C27E20-5265-EC4F-9872-32A424A84386}"/>
          </ac:spMkLst>
        </pc:spChg>
        <pc:spChg chg="mod">
          <ac:chgData name="片岡 愛海" userId="89748f703fc3332d" providerId="Windows Live" clId="Web-{62724B52-C2B2-4682-9C98-210FAD1A9F23}" dt="2022-02-14T07:53:15.418" v="0"/>
          <ac:spMkLst>
            <pc:docMk/>
            <pc:sldMk cId="3471014594" sldId="277"/>
            <ac:spMk id="8" creationId="{595408E3-0D7D-8A4E-8B04-31542B83D0EC}"/>
          </ac:spMkLst>
        </pc:spChg>
        <pc:spChg chg="mod">
          <ac:chgData name="片岡 愛海" userId="89748f703fc3332d" providerId="Windows Live" clId="Web-{62724B52-C2B2-4682-9C98-210FAD1A9F23}" dt="2022-02-14T07:53:15.418" v="0"/>
          <ac:spMkLst>
            <pc:docMk/>
            <pc:sldMk cId="3471014594" sldId="277"/>
            <ac:spMk id="9" creationId="{878385D7-F141-2846-AFED-0CB0E5ABBB2E}"/>
          </ac:spMkLst>
        </pc:spChg>
        <pc:spChg chg="mod">
          <ac:chgData name="片岡 愛海" userId="89748f703fc3332d" providerId="Windows Live" clId="Web-{62724B52-C2B2-4682-9C98-210FAD1A9F23}" dt="2022-02-14T07:53:15.418" v="0"/>
          <ac:spMkLst>
            <pc:docMk/>
            <pc:sldMk cId="3471014594" sldId="277"/>
            <ac:spMk id="10" creationId="{50BBA97A-77A4-1B4F-9B96-A4FB2FB534C9}"/>
          </ac:spMkLst>
        </pc:spChg>
        <pc:spChg chg="mod">
          <ac:chgData name="片岡 愛海" userId="89748f703fc3332d" providerId="Windows Live" clId="Web-{62724B52-C2B2-4682-9C98-210FAD1A9F23}" dt="2022-02-14T10:24:00.010" v="259" actId="1076"/>
          <ac:spMkLst>
            <pc:docMk/>
            <pc:sldMk cId="3471014594" sldId="277"/>
            <ac:spMk id="12" creationId="{217508E8-2EFC-4E51-BF55-14DFCE9D8350}"/>
          </ac:spMkLst>
        </pc:spChg>
        <pc:spChg chg="mod">
          <ac:chgData name="片岡 愛海" userId="89748f703fc3332d" providerId="Windows Live" clId="Web-{62724B52-C2B2-4682-9C98-210FAD1A9F23}" dt="2022-02-14T07:53:15.418" v="0"/>
          <ac:spMkLst>
            <pc:docMk/>
            <pc:sldMk cId="3471014594" sldId="277"/>
            <ac:spMk id="14" creationId="{D67210D9-631D-4B26-84E6-3A1169D6E4D0}"/>
          </ac:spMkLst>
        </pc:spChg>
        <pc:spChg chg="mod">
          <ac:chgData name="片岡 愛海" userId="89748f703fc3332d" providerId="Windows Live" clId="Web-{62724B52-C2B2-4682-9C98-210FAD1A9F23}" dt="2022-02-14T07:53:15.418" v="0"/>
          <ac:spMkLst>
            <pc:docMk/>
            <pc:sldMk cId="3471014594" sldId="277"/>
            <ac:spMk id="15" creationId="{9E7D0583-C771-4C43-959E-D47E1999E4B1}"/>
          </ac:spMkLst>
        </pc:spChg>
        <pc:spChg chg="mod">
          <ac:chgData name="片岡 愛海" userId="89748f703fc3332d" providerId="Windows Live" clId="Web-{62724B52-C2B2-4682-9C98-210FAD1A9F23}" dt="2022-02-14T10:24:11.167" v="260" actId="1076"/>
          <ac:spMkLst>
            <pc:docMk/>
            <pc:sldMk cId="3471014594" sldId="277"/>
            <ac:spMk id="16" creationId="{B1BE534B-9D95-49B6-9D5C-44B9560C5BFB}"/>
          </ac:spMkLst>
        </pc:spChg>
        <pc:picChg chg="mod">
          <ac:chgData name="片岡 愛海" userId="89748f703fc3332d" providerId="Windows Live" clId="Web-{62724B52-C2B2-4682-9C98-210FAD1A9F23}" dt="2022-02-14T07:53:15.418" v="0"/>
          <ac:picMkLst>
            <pc:docMk/>
            <pc:sldMk cId="3471014594" sldId="277"/>
            <ac:picMk id="11" creationId="{95D62E8E-E11D-B14C-9AC9-1ECF788F8952}"/>
          </ac:picMkLst>
        </pc:picChg>
      </pc:sldChg>
      <pc:sldChg chg="modSp mod modClrScheme chgLayout">
        <pc:chgData name="片岡 愛海" userId="89748f703fc3332d" providerId="Windows Live" clId="Web-{62724B52-C2B2-4682-9C98-210FAD1A9F23}" dt="2022-02-14T07:55:12.373" v="15" actId="1076"/>
        <pc:sldMkLst>
          <pc:docMk/>
          <pc:sldMk cId="2757551109" sldId="279"/>
        </pc:sldMkLst>
        <pc:spChg chg="mod ord">
          <ac:chgData name="片岡 愛海" userId="89748f703fc3332d" providerId="Windows Live" clId="Web-{62724B52-C2B2-4682-9C98-210FAD1A9F23}" dt="2022-02-14T07:53:19.402" v="1"/>
          <ac:spMkLst>
            <pc:docMk/>
            <pc:sldMk cId="2757551109" sldId="279"/>
            <ac:spMk id="3" creationId="{FCA143BB-386C-44AB-A502-6FE61905C18C}"/>
          </ac:spMkLst>
        </pc:spChg>
        <pc:spChg chg="mod">
          <ac:chgData name="片岡 愛海" userId="89748f703fc3332d" providerId="Windows Live" clId="Web-{62724B52-C2B2-4682-9C98-210FAD1A9F23}" dt="2022-02-14T07:55:12.373" v="15" actId="1076"/>
          <ac:spMkLst>
            <pc:docMk/>
            <pc:sldMk cId="2757551109" sldId="279"/>
            <ac:spMk id="4" creationId="{B3A1EBE0-7277-4222-816C-FDD2E5AB8F8A}"/>
          </ac:spMkLst>
        </pc:spChg>
        <pc:spChg chg="mod">
          <ac:chgData name="片岡 愛海" userId="89748f703fc3332d" providerId="Windows Live" clId="Web-{62724B52-C2B2-4682-9C98-210FAD1A9F23}" dt="2022-02-14T07:54:48.623" v="12" actId="1076"/>
          <ac:spMkLst>
            <pc:docMk/>
            <pc:sldMk cId="2757551109" sldId="279"/>
            <ac:spMk id="14" creationId="{6DB01CDF-04B1-B146-BFBD-FB78B0C6157E}"/>
          </ac:spMkLst>
        </pc:spChg>
        <pc:spChg chg="mod">
          <ac:chgData name="片岡 愛海" userId="89748f703fc3332d" providerId="Windows Live" clId="Web-{62724B52-C2B2-4682-9C98-210FAD1A9F23}" dt="2022-02-14T07:55:02.842" v="14" actId="1076"/>
          <ac:spMkLst>
            <pc:docMk/>
            <pc:sldMk cId="2757551109" sldId="279"/>
            <ac:spMk id="15" creationId="{823B1A29-B267-E245-8342-FC850CA110D3}"/>
          </ac:spMkLst>
        </pc:spChg>
        <pc:picChg chg="mod">
          <ac:chgData name="片岡 愛海" userId="89748f703fc3332d" providerId="Windows Live" clId="Web-{62724B52-C2B2-4682-9C98-210FAD1A9F23}" dt="2022-02-14T07:54:54.967" v="13" actId="14100"/>
          <ac:picMkLst>
            <pc:docMk/>
            <pc:sldMk cId="2757551109" sldId="279"/>
            <ac:picMk id="12" creationId="{03196CE8-AA70-814D-8041-D828DD479994}"/>
          </ac:picMkLst>
        </pc:picChg>
      </pc:sldChg>
      <pc:sldChg chg="modSp mod modClrScheme chgLayout">
        <pc:chgData name="片岡 愛海" userId="89748f703fc3332d" providerId="Windows Live" clId="Web-{62724B52-C2B2-4682-9C98-210FAD1A9F23}" dt="2022-02-14T08:33:30.154" v="248" actId="20577"/>
        <pc:sldMkLst>
          <pc:docMk/>
          <pc:sldMk cId="1382010666" sldId="280"/>
        </pc:sldMkLst>
        <pc:spChg chg="mod">
          <ac:chgData name="片岡 愛海" userId="89748f703fc3332d" providerId="Windows Live" clId="Web-{62724B52-C2B2-4682-9C98-210FAD1A9F23}" dt="2022-02-14T07:53:15.418" v="0"/>
          <ac:spMkLst>
            <pc:docMk/>
            <pc:sldMk cId="1382010666" sldId="280"/>
            <ac:spMk id="2" creationId="{1EE0632C-7689-43F5-84EE-FD5E63D83AD1}"/>
          </ac:spMkLst>
        </pc:spChg>
        <pc:spChg chg="mod ord">
          <ac:chgData name="片岡 愛海" userId="89748f703fc3332d" providerId="Windows Live" clId="Web-{62724B52-C2B2-4682-9C98-210FAD1A9F23}" dt="2022-02-14T08:30:59.651" v="231" actId="1076"/>
          <ac:spMkLst>
            <pc:docMk/>
            <pc:sldMk cId="1382010666" sldId="280"/>
            <ac:spMk id="3" creationId="{FC3B1342-6C0A-D644-8048-29DC67747BFB}"/>
          </ac:spMkLst>
        </pc:spChg>
        <pc:spChg chg="mod">
          <ac:chgData name="片岡 愛海" userId="89748f703fc3332d" providerId="Windows Live" clId="Web-{62724B52-C2B2-4682-9C98-210FAD1A9F23}" dt="2022-02-14T08:29:43.618" v="224" actId="1076"/>
          <ac:spMkLst>
            <pc:docMk/>
            <pc:sldMk cId="1382010666" sldId="280"/>
            <ac:spMk id="15" creationId="{37F26883-969D-4B0F-846A-AA90BA04A387}"/>
          </ac:spMkLst>
        </pc:spChg>
        <pc:spChg chg="mod">
          <ac:chgData name="片岡 愛海" userId="89748f703fc3332d" providerId="Windows Live" clId="Web-{62724B52-C2B2-4682-9C98-210FAD1A9F23}" dt="2022-02-14T08:33:07.904" v="246" actId="20577"/>
          <ac:spMkLst>
            <pc:docMk/>
            <pc:sldMk cId="1382010666" sldId="280"/>
            <ac:spMk id="25" creationId="{C8AAC1E1-8CA4-4198-9326-7545C9DA2F2C}"/>
          </ac:spMkLst>
        </pc:spChg>
        <pc:spChg chg="mod">
          <ac:chgData name="片岡 愛海" userId="89748f703fc3332d" providerId="Windows Live" clId="Web-{62724B52-C2B2-4682-9C98-210FAD1A9F23}" dt="2022-02-14T08:33:15.466" v="247" actId="20577"/>
          <ac:spMkLst>
            <pc:docMk/>
            <pc:sldMk cId="1382010666" sldId="280"/>
            <ac:spMk id="26" creationId="{6E404822-334B-4700-8F48-E42B269278D6}"/>
          </ac:spMkLst>
        </pc:spChg>
        <pc:spChg chg="mod">
          <ac:chgData name="片岡 愛海" userId="89748f703fc3332d" providerId="Windows Live" clId="Web-{62724B52-C2B2-4682-9C98-210FAD1A9F23}" dt="2022-02-14T08:33:30.154" v="248" actId="20577"/>
          <ac:spMkLst>
            <pc:docMk/>
            <pc:sldMk cId="1382010666" sldId="280"/>
            <ac:spMk id="27" creationId="{65904A70-3815-407E-B353-FF295CCE14AD}"/>
          </ac:spMkLst>
        </pc:spChg>
        <pc:cxnChg chg="mod">
          <ac:chgData name="片岡 愛海" userId="89748f703fc3332d" providerId="Windows Live" clId="Web-{62724B52-C2B2-4682-9C98-210FAD1A9F23}" dt="2022-02-14T08:32:49.856" v="244" actId="14100"/>
          <ac:cxnSpMkLst>
            <pc:docMk/>
            <pc:sldMk cId="1382010666" sldId="280"/>
            <ac:cxnSpMk id="28" creationId="{CD30D067-EA24-47E9-AC1D-B66CB772382F}"/>
          </ac:cxnSpMkLst>
        </pc:cxnChg>
        <pc:cxnChg chg="mod">
          <ac:chgData name="片岡 愛海" userId="89748f703fc3332d" providerId="Windows Live" clId="Web-{62724B52-C2B2-4682-9C98-210FAD1A9F23}" dt="2022-02-14T08:31:23.417" v="234" actId="14100"/>
          <ac:cxnSpMkLst>
            <pc:docMk/>
            <pc:sldMk cId="1382010666" sldId="280"/>
            <ac:cxnSpMk id="29" creationId="{388005EF-62D0-4D19-80CB-7647F0466990}"/>
          </ac:cxnSpMkLst>
        </pc:cxnChg>
        <pc:cxnChg chg="mod">
          <ac:chgData name="片岡 愛海" userId="89748f703fc3332d" providerId="Windows Live" clId="Web-{62724B52-C2B2-4682-9C98-210FAD1A9F23}" dt="2022-02-14T08:32:42.231" v="243" actId="14100"/>
          <ac:cxnSpMkLst>
            <pc:docMk/>
            <pc:sldMk cId="1382010666" sldId="280"/>
            <ac:cxnSpMk id="30" creationId="{6AD0B092-1BDC-43BF-81FB-ACFDAAB7E4D0}"/>
          </ac:cxnSpMkLst>
        </pc:cxnChg>
      </pc:sldChg>
      <pc:sldChg chg="modSp mod modClrScheme chgLayout">
        <pc:chgData name="片岡 愛海" userId="89748f703fc3332d" providerId="Windows Live" clId="Web-{62724B52-C2B2-4682-9C98-210FAD1A9F23}" dt="2022-02-14T08:27:51.085" v="211" actId="14100"/>
        <pc:sldMkLst>
          <pc:docMk/>
          <pc:sldMk cId="2723488695" sldId="281"/>
        </pc:sldMkLst>
        <pc:spChg chg="mod">
          <ac:chgData name="片岡 愛海" userId="89748f703fc3332d" providerId="Windows Live" clId="Web-{62724B52-C2B2-4682-9C98-210FAD1A9F23}" dt="2022-02-14T08:27:18.662" v="206" actId="20577"/>
          <ac:spMkLst>
            <pc:docMk/>
            <pc:sldMk cId="2723488695" sldId="281"/>
            <ac:spMk id="2" creationId="{E3ED0159-B7EF-6A4D-A21B-C68E672B7826}"/>
          </ac:spMkLst>
        </pc:spChg>
        <pc:spChg chg="mod">
          <ac:chgData name="片岡 愛海" userId="89748f703fc3332d" providerId="Windows Live" clId="Web-{62724B52-C2B2-4682-9C98-210FAD1A9F23}" dt="2022-02-14T07:53:15.418" v="0"/>
          <ac:spMkLst>
            <pc:docMk/>
            <pc:sldMk cId="2723488695" sldId="281"/>
            <ac:spMk id="3" creationId="{D08FFAC4-203F-4535-B848-9C77ED0FE329}"/>
          </ac:spMkLst>
        </pc:spChg>
        <pc:spChg chg="mod">
          <ac:chgData name="片岡 愛海" userId="89748f703fc3332d" providerId="Windows Live" clId="Web-{62724B52-C2B2-4682-9C98-210FAD1A9F23}" dt="2022-02-14T07:53:15.418" v="0"/>
          <ac:spMkLst>
            <pc:docMk/>
            <pc:sldMk cId="2723488695" sldId="281"/>
            <ac:spMk id="5" creationId="{4AD5A6A0-1245-41EC-A694-080BE91C6EAA}"/>
          </ac:spMkLst>
        </pc:spChg>
        <pc:spChg chg="mod">
          <ac:chgData name="片岡 愛海" userId="89748f703fc3332d" providerId="Windows Live" clId="Web-{62724B52-C2B2-4682-9C98-210FAD1A9F23}" dt="2022-02-14T08:24:11.377" v="144" actId="1076"/>
          <ac:spMkLst>
            <pc:docMk/>
            <pc:sldMk cId="2723488695" sldId="281"/>
            <ac:spMk id="6" creationId="{002DA14D-52FC-46FF-BE5B-532619281336}"/>
          </ac:spMkLst>
        </pc:spChg>
        <pc:spChg chg="mod">
          <ac:chgData name="片岡 愛海" userId="89748f703fc3332d" providerId="Windows Live" clId="Web-{62724B52-C2B2-4682-9C98-210FAD1A9F23}" dt="2022-02-14T08:26:00.629" v="166" actId="20577"/>
          <ac:spMkLst>
            <pc:docMk/>
            <pc:sldMk cId="2723488695" sldId="281"/>
            <ac:spMk id="7" creationId="{6D73E8E8-1B7D-4010-AAA1-77DC96ED4E58}"/>
          </ac:spMkLst>
        </pc:spChg>
        <pc:spChg chg="mod">
          <ac:chgData name="片岡 愛海" userId="89748f703fc3332d" providerId="Windows Live" clId="Web-{62724B52-C2B2-4682-9C98-210FAD1A9F23}" dt="2022-02-14T08:25:49.348" v="164" actId="1076"/>
          <ac:spMkLst>
            <pc:docMk/>
            <pc:sldMk cId="2723488695" sldId="281"/>
            <ac:spMk id="8" creationId="{DDBA9FCF-4B6B-D143-844B-5602C0B6CDA9}"/>
          </ac:spMkLst>
        </pc:spChg>
        <pc:spChg chg="mod">
          <ac:chgData name="片岡 愛海" userId="89748f703fc3332d" providerId="Windows Live" clId="Web-{62724B52-C2B2-4682-9C98-210FAD1A9F23}" dt="2022-02-14T08:27:09.146" v="204" actId="20577"/>
          <ac:spMkLst>
            <pc:docMk/>
            <pc:sldMk cId="2723488695" sldId="281"/>
            <ac:spMk id="9" creationId="{B715C2BA-CC11-7C41-B944-EE00E6E0FFBF}"/>
          </ac:spMkLst>
        </pc:spChg>
        <pc:spChg chg="mod">
          <ac:chgData name="片岡 愛海" userId="89748f703fc3332d" providerId="Windows Live" clId="Web-{62724B52-C2B2-4682-9C98-210FAD1A9F23}" dt="2022-02-14T08:27:45.272" v="209" actId="1076"/>
          <ac:spMkLst>
            <pc:docMk/>
            <pc:sldMk cId="2723488695" sldId="281"/>
            <ac:spMk id="10" creationId="{0F6A55E8-33C6-804C-BA52-269A9E16CA28}"/>
          </ac:spMkLst>
        </pc:spChg>
        <pc:spChg chg="mod">
          <ac:chgData name="片岡 愛海" userId="89748f703fc3332d" providerId="Windows Live" clId="Web-{62724B52-C2B2-4682-9C98-210FAD1A9F23}" dt="2022-02-14T08:24:23.362" v="146" actId="1076"/>
          <ac:spMkLst>
            <pc:docMk/>
            <pc:sldMk cId="2723488695" sldId="281"/>
            <ac:spMk id="14" creationId="{41EEE73A-C6F1-45D9-A2C0-2464C2B1C514}"/>
          </ac:spMkLst>
        </pc:spChg>
        <pc:graphicFrameChg chg="mod ord modGraphic">
          <ac:chgData name="片岡 愛海" userId="89748f703fc3332d" providerId="Windows Live" clId="Web-{62724B52-C2B2-4682-9C98-210FAD1A9F23}" dt="2022-02-14T08:26:47.693" v="200"/>
          <ac:graphicFrameMkLst>
            <pc:docMk/>
            <pc:sldMk cId="2723488695" sldId="281"/>
            <ac:graphicFrameMk id="13" creationId="{1F8CF107-B715-4360-81A6-D01E856E735A}"/>
          </ac:graphicFrameMkLst>
        </pc:graphicFrameChg>
        <pc:picChg chg="mod">
          <ac:chgData name="片岡 愛海" userId="89748f703fc3332d" providerId="Windows Live" clId="Web-{62724B52-C2B2-4682-9C98-210FAD1A9F23}" dt="2022-02-14T08:24:42.487" v="150" actId="14100"/>
          <ac:picMkLst>
            <pc:docMk/>
            <pc:sldMk cId="2723488695" sldId="281"/>
            <ac:picMk id="4" creationId="{CCF0E250-286B-A445-A018-AD5C14346781}"/>
          </ac:picMkLst>
        </pc:picChg>
        <pc:picChg chg="mod">
          <ac:chgData name="片岡 愛海" userId="89748f703fc3332d" providerId="Windows Live" clId="Web-{62724B52-C2B2-4682-9C98-210FAD1A9F23}" dt="2022-02-14T08:26:58.631" v="202" actId="1076"/>
          <ac:picMkLst>
            <pc:docMk/>
            <pc:sldMk cId="2723488695" sldId="281"/>
            <ac:picMk id="17" creationId="{6CA1CB35-A8B4-CA49-90E3-67AFE914DA35}"/>
          </ac:picMkLst>
        </pc:picChg>
        <pc:picChg chg="mod">
          <ac:chgData name="片岡 愛海" userId="89748f703fc3332d" providerId="Windows Live" clId="Web-{62724B52-C2B2-4682-9C98-210FAD1A9F23}" dt="2022-02-14T08:27:51.085" v="211" actId="14100"/>
          <ac:picMkLst>
            <pc:docMk/>
            <pc:sldMk cId="2723488695" sldId="281"/>
            <ac:picMk id="19" creationId="{E9265002-05BB-AA45-AF53-FD1F05DE920F}"/>
          </ac:picMkLst>
        </pc:picChg>
      </pc:sldChg>
      <pc:sldChg chg="modSp mod modClrScheme chgLayout">
        <pc:chgData name="片岡 愛海" userId="89748f703fc3332d" providerId="Windows Live" clId="Web-{62724B52-C2B2-4682-9C98-210FAD1A9F23}" dt="2022-02-14T07:58:09.143" v="36" actId="1076"/>
        <pc:sldMkLst>
          <pc:docMk/>
          <pc:sldMk cId="1466920785" sldId="282"/>
        </pc:sldMkLst>
        <pc:spChg chg="mod ord">
          <ac:chgData name="片岡 愛海" userId="89748f703fc3332d" providerId="Windows Live" clId="Web-{62724B52-C2B2-4682-9C98-210FAD1A9F23}" dt="2022-02-14T07:53:19.402" v="1"/>
          <ac:spMkLst>
            <pc:docMk/>
            <pc:sldMk cId="1466920785" sldId="282"/>
            <ac:spMk id="3" creationId="{BA9874E9-EF2F-494F-BFA2-5ECED6C038C1}"/>
          </ac:spMkLst>
        </pc:spChg>
        <pc:spChg chg="mod">
          <ac:chgData name="片岡 愛海" userId="89748f703fc3332d" providerId="Windows Live" clId="Web-{62724B52-C2B2-4682-9C98-210FAD1A9F23}" dt="2022-02-14T07:53:15.418" v="0"/>
          <ac:spMkLst>
            <pc:docMk/>
            <pc:sldMk cId="1466920785" sldId="282"/>
            <ac:spMk id="4" creationId="{30B3A2B9-FF3E-4FC5-A227-F1E1587D8FB8}"/>
          </ac:spMkLst>
        </pc:spChg>
        <pc:spChg chg="mod">
          <ac:chgData name="片岡 愛海" userId="89748f703fc3332d" providerId="Windows Live" clId="Web-{62724B52-C2B2-4682-9C98-210FAD1A9F23}" dt="2022-02-14T07:58:09.143" v="36" actId="1076"/>
          <ac:spMkLst>
            <pc:docMk/>
            <pc:sldMk cId="1466920785" sldId="282"/>
            <ac:spMk id="5" creationId="{6006A106-65F6-44E0-9FB0-B1F3442B3393}"/>
          </ac:spMkLst>
        </pc:spChg>
      </pc:sldChg>
      <pc:sldChg chg="modSp mod modClrScheme chgLayout">
        <pc:chgData name="片岡 愛海" userId="89748f703fc3332d" providerId="Windows Live" clId="Web-{62724B52-C2B2-4682-9C98-210FAD1A9F23}" dt="2022-02-14T07:53:19.402" v="1"/>
        <pc:sldMkLst>
          <pc:docMk/>
          <pc:sldMk cId="3710543270" sldId="284"/>
        </pc:sldMkLst>
        <pc:spChg chg="mod ord">
          <ac:chgData name="片岡 愛海" userId="89748f703fc3332d" providerId="Windows Live" clId="Web-{62724B52-C2B2-4682-9C98-210FAD1A9F23}" dt="2022-02-14T07:53:19.402" v="1"/>
          <ac:spMkLst>
            <pc:docMk/>
            <pc:sldMk cId="3710543270" sldId="284"/>
            <ac:spMk id="3" creationId="{4EF8ACF2-FB63-498C-A0BD-4E65DAAB9472}"/>
          </ac:spMkLst>
        </pc:spChg>
        <pc:spChg chg="mod">
          <ac:chgData name="片岡 愛海" userId="89748f703fc3332d" providerId="Windows Live" clId="Web-{62724B52-C2B2-4682-9C98-210FAD1A9F23}" dt="2022-02-14T07:53:15.418" v="0"/>
          <ac:spMkLst>
            <pc:docMk/>
            <pc:sldMk cId="3710543270" sldId="284"/>
            <ac:spMk id="5" creationId="{FAE534CE-8F99-4EE8-BF75-194788CCEC6C}"/>
          </ac:spMkLst>
        </pc:spChg>
        <pc:spChg chg="mod">
          <ac:chgData name="片岡 愛海" userId="89748f703fc3332d" providerId="Windows Live" clId="Web-{62724B52-C2B2-4682-9C98-210FAD1A9F23}" dt="2022-02-14T07:53:15.418" v="0"/>
          <ac:spMkLst>
            <pc:docMk/>
            <pc:sldMk cId="3710543270" sldId="284"/>
            <ac:spMk id="7" creationId="{4BE2E167-5391-1C40-BA9A-837291CA04BA}"/>
          </ac:spMkLst>
        </pc:spChg>
        <pc:spChg chg="mod">
          <ac:chgData name="片岡 愛海" userId="89748f703fc3332d" providerId="Windows Live" clId="Web-{62724B52-C2B2-4682-9C98-210FAD1A9F23}" dt="2022-02-14T07:53:15.418" v="0"/>
          <ac:spMkLst>
            <pc:docMk/>
            <pc:sldMk cId="3710543270" sldId="284"/>
            <ac:spMk id="8" creationId="{4340F823-076F-46B5-9909-9816A3383E09}"/>
          </ac:spMkLst>
        </pc:spChg>
        <pc:picChg chg="mod">
          <ac:chgData name="片岡 愛海" userId="89748f703fc3332d" providerId="Windows Live" clId="Web-{62724B52-C2B2-4682-9C98-210FAD1A9F23}" dt="2022-02-14T07:53:15.418" v="0"/>
          <ac:picMkLst>
            <pc:docMk/>
            <pc:sldMk cId="3710543270" sldId="284"/>
            <ac:picMk id="9" creationId="{64A2E67F-568C-437B-B888-95C18BA38375}"/>
          </ac:picMkLst>
        </pc:picChg>
      </pc:sldChg>
      <pc:sldChg chg="modSp mod modClrScheme chgLayout">
        <pc:chgData name="片岡 愛海" userId="89748f703fc3332d" providerId="Windows Live" clId="Web-{62724B52-C2B2-4682-9C98-210FAD1A9F23}" dt="2022-02-14T08:21:35.999" v="115" actId="1076"/>
        <pc:sldMkLst>
          <pc:docMk/>
          <pc:sldMk cId="1571403171" sldId="285"/>
        </pc:sldMkLst>
        <pc:spChg chg="mod ord">
          <ac:chgData name="片岡 愛海" userId="89748f703fc3332d" providerId="Windows Live" clId="Web-{62724B52-C2B2-4682-9C98-210FAD1A9F23}" dt="2022-02-14T08:20:47.529" v="106" actId="20577"/>
          <ac:spMkLst>
            <pc:docMk/>
            <pc:sldMk cId="1571403171" sldId="285"/>
            <ac:spMk id="3" creationId="{68FB4A0B-FF6E-4F73-A77D-3BB3EE3140B2}"/>
          </ac:spMkLst>
        </pc:spChg>
        <pc:spChg chg="mod">
          <ac:chgData name="片岡 愛海" userId="89748f703fc3332d" providerId="Windows Live" clId="Web-{62724B52-C2B2-4682-9C98-210FAD1A9F23}" dt="2022-02-14T08:20:34.935" v="103" actId="1076"/>
          <ac:spMkLst>
            <pc:docMk/>
            <pc:sldMk cId="1571403171" sldId="285"/>
            <ac:spMk id="5" creationId="{FE80A8D1-2E47-4E35-86E5-12B77BD7105E}"/>
          </ac:spMkLst>
        </pc:spChg>
        <pc:spChg chg="mod">
          <ac:chgData name="片岡 愛海" userId="89748f703fc3332d" providerId="Windows Live" clId="Web-{62724B52-C2B2-4682-9C98-210FAD1A9F23}" dt="2022-02-14T08:21:30.296" v="114" actId="1076"/>
          <ac:spMkLst>
            <pc:docMk/>
            <pc:sldMk cId="1571403171" sldId="285"/>
            <ac:spMk id="6" creationId="{B44E1B15-8ACA-9346-B81E-7652F6DE8B11}"/>
          </ac:spMkLst>
        </pc:spChg>
        <pc:spChg chg="mod">
          <ac:chgData name="片岡 愛海" userId="89748f703fc3332d" providerId="Windows Live" clId="Web-{62724B52-C2B2-4682-9C98-210FAD1A9F23}" dt="2022-02-14T08:21:02.686" v="108" actId="1076"/>
          <ac:spMkLst>
            <pc:docMk/>
            <pc:sldMk cId="1571403171" sldId="285"/>
            <ac:spMk id="8" creationId="{7E268FF7-9D39-4704-B88A-E0256679F9FC}"/>
          </ac:spMkLst>
        </pc:spChg>
        <pc:spChg chg="mod">
          <ac:chgData name="片岡 愛海" userId="89748f703fc3332d" providerId="Windows Live" clId="Web-{62724B52-C2B2-4682-9C98-210FAD1A9F23}" dt="2022-02-14T08:21:35.999" v="115" actId="1076"/>
          <ac:spMkLst>
            <pc:docMk/>
            <pc:sldMk cId="1571403171" sldId="285"/>
            <ac:spMk id="10" creationId="{FA1CEA4D-7260-4149-89D5-F67AB48C2580}"/>
          </ac:spMkLst>
        </pc:spChg>
        <pc:picChg chg="mod">
          <ac:chgData name="片岡 愛海" userId="89748f703fc3332d" providerId="Windows Live" clId="Web-{62724B52-C2B2-4682-9C98-210FAD1A9F23}" dt="2022-02-14T08:21:26.733" v="113" actId="14100"/>
          <ac:picMkLst>
            <pc:docMk/>
            <pc:sldMk cId="1571403171" sldId="285"/>
            <ac:picMk id="4" creationId="{405EBA21-7560-B941-9A96-747B8FD0727F}"/>
          </ac:picMkLst>
        </pc:picChg>
        <pc:picChg chg="mod">
          <ac:chgData name="片岡 愛海" userId="89748f703fc3332d" providerId="Windows Live" clId="Web-{62724B52-C2B2-4682-9C98-210FAD1A9F23}" dt="2022-02-14T08:21:14.483" v="111" actId="1076"/>
          <ac:picMkLst>
            <pc:docMk/>
            <pc:sldMk cId="1571403171" sldId="285"/>
            <ac:picMk id="9" creationId="{3DE5C808-CA7A-4647-A49E-C4BBE652EEAA}"/>
          </ac:picMkLst>
        </pc:picChg>
      </pc:sldChg>
      <pc:sldChg chg="modSp mod modClrScheme chgLayout">
        <pc:chgData name="片岡 愛海" userId="89748f703fc3332d" providerId="Windows Live" clId="Web-{62724B52-C2B2-4682-9C98-210FAD1A9F23}" dt="2022-02-14T08:23:51.096" v="142" actId="14100"/>
        <pc:sldMkLst>
          <pc:docMk/>
          <pc:sldMk cId="222360550" sldId="287"/>
        </pc:sldMkLst>
        <pc:spChg chg="mod">
          <ac:chgData name="片岡 愛海" userId="89748f703fc3332d" providerId="Windows Live" clId="Web-{62724B52-C2B2-4682-9C98-210FAD1A9F23}" dt="2022-02-14T08:23:33.095" v="138" actId="1076"/>
          <ac:spMkLst>
            <pc:docMk/>
            <pc:sldMk cId="222360550" sldId="287"/>
            <ac:spMk id="2" creationId="{3CB530DB-B68E-764A-A0EE-AB75B202F966}"/>
          </ac:spMkLst>
        </pc:spChg>
        <pc:spChg chg="mod ord">
          <ac:chgData name="片岡 愛海" userId="89748f703fc3332d" providerId="Windows Live" clId="Web-{62724B52-C2B2-4682-9C98-210FAD1A9F23}" dt="2022-02-14T08:22:19.203" v="120" actId="1076"/>
          <ac:spMkLst>
            <pc:docMk/>
            <pc:sldMk cId="222360550" sldId="287"/>
            <ac:spMk id="3" creationId="{AAAA2CE7-1CD7-4C46-8D82-97655F44FEEC}"/>
          </ac:spMkLst>
        </pc:spChg>
        <pc:spChg chg="mod">
          <ac:chgData name="片岡 愛海" userId="89748f703fc3332d" providerId="Windows Live" clId="Web-{62724B52-C2B2-4682-9C98-210FAD1A9F23}" dt="2022-02-14T08:23:17.454" v="134" actId="1076"/>
          <ac:spMkLst>
            <pc:docMk/>
            <pc:sldMk cId="222360550" sldId="287"/>
            <ac:spMk id="4" creationId="{A15ACA05-D76E-EF4B-A30E-7DBE2FC0C183}"/>
          </ac:spMkLst>
        </pc:spChg>
        <pc:spChg chg="mod">
          <ac:chgData name="片岡 愛海" userId="89748f703fc3332d" providerId="Windows Live" clId="Web-{62724B52-C2B2-4682-9C98-210FAD1A9F23}" dt="2022-02-14T08:23:20.767" v="135" actId="1076"/>
          <ac:spMkLst>
            <pc:docMk/>
            <pc:sldMk cId="222360550" sldId="287"/>
            <ac:spMk id="5" creationId="{B0107D1D-5C62-BE4F-99ED-19B4DE1E3622}"/>
          </ac:spMkLst>
        </pc:spChg>
        <pc:spChg chg="mod">
          <ac:chgData name="片岡 愛海" userId="89748f703fc3332d" providerId="Windows Live" clId="Web-{62724B52-C2B2-4682-9C98-210FAD1A9F23}" dt="2022-02-14T08:23:51.096" v="142" actId="14100"/>
          <ac:spMkLst>
            <pc:docMk/>
            <pc:sldMk cId="222360550" sldId="287"/>
            <ac:spMk id="7" creationId="{867F5EB5-9410-4211-B1E5-446C49C1A460}"/>
          </ac:spMkLst>
        </pc:spChg>
        <pc:spChg chg="mod">
          <ac:chgData name="片岡 愛海" userId="89748f703fc3332d" providerId="Windows Live" clId="Web-{62724B52-C2B2-4682-9C98-210FAD1A9F23}" dt="2022-02-14T08:21:42.015" v="116" actId="1076"/>
          <ac:spMkLst>
            <pc:docMk/>
            <pc:sldMk cId="222360550" sldId="287"/>
            <ac:spMk id="8" creationId="{7A6CA9B4-7BE1-4B63-AF8E-9669DDF8E96D}"/>
          </ac:spMkLst>
        </pc:spChg>
        <pc:spChg chg="mod">
          <ac:chgData name="片岡 愛海" userId="89748f703fc3332d" providerId="Windows Live" clId="Web-{62724B52-C2B2-4682-9C98-210FAD1A9F23}" dt="2022-02-14T07:53:15.418" v="0"/>
          <ac:spMkLst>
            <pc:docMk/>
            <pc:sldMk cId="222360550" sldId="287"/>
            <ac:spMk id="12" creationId="{FBD77175-8197-447F-963F-47C7EA5F906A}"/>
          </ac:spMkLst>
        </pc:spChg>
        <pc:spChg chg="mod">
          <ac:chgData name="片岡 愛海" userId="89748f703fc3332d" providerId="Windows Live" clId="Web-{62724B52-C2B2-4682-9C98-210FAD1A9F23}" dt="2022-02-14T07:53:15.418" v="0"/>
          <ac:spMkLst>
            <pc:docMk/>
            <pc:sldMk cId="222360550" sldId="287"/>
            <ac:spMk id="13" creationId="{6D7F95A2-AD16-44B4-BA4B-013BA518DCB0}"/>
          </ac:spMkLst>
        </pc:spChg>
        <pc:spChg chg="mod">
          <ac:chgData name="片岡 愛海" userId="89748f703fc3332d" providerId="Windows Live" clId="Web-{62724B52-C2B2-4682-9C98-210FAD1A9F23}" dt="2022-02-14T07:53:15.418" v="0"/>
          <ac:spMkLst>
            <pc:docMk/>
            <pc:sldMk cId="222360550" sldId="287"/>
            <ac:spMk id="14" creationId="{043BC635-363C-4455-B497-48A506CB2A27}"/>
          </ac:spMkLst>
        </pc:spChg>
        <pc:picChg chg="mod">
          <ac:chgData name="片岡 愛海" userId="89748f703fc3332d" providerId="Windows Live" clId="Web-{62724B52-C2B2-4682-9C98-210FAD1A9F23}" dt="2022-02-14T08:23:13.751" v="133" actId="1076"/>
          <ac:picMkLst>
            <pc:docMk/>
            <pc:sldMk cId="222360550" sldId="287"/>
            <ac:picMk id="9" creationId="{56105F4B-DA27-2D48-A809-570C35D2D911}"/>
          </ac:picMkLst>
        </pc:picChg>
        <pc:picChg chg="mod">
          <ac:chgData name="片岡 愛海" userId="89748f703fc3332d" providerId="Windows Live" clId="Web-{62724B52-C2B2-4682-9C98-210FAD1A9F23}" dt="2022-02-14T08:23:09.829" v="132" actId="1076"/>
          <ac:picMkLst>
            <pc:docMk/>
            <pc:sldMk cId="222360550" sldId="287"/>
            <ac:picMk id="10" creationId="{5694BBE0-B133-A04F-B3A1-DB51E67447F1}"/>
          </ac:picMkLst>
        </pc:picChg>
        <pc:picChg chg="mod">
          <ac:chgData name="片岡 愛海" userId="89748f703fc3332d" providerId="Windows Live" clId="Web-{62724B52-C2B2-4682-9C98-210FAD1A9F23}" dt="2022-02-14T08:23:28.298" v="137" actId="14100"/>
          <ac:picMkLst>
            <pc:docMk/>
            <pc:sldMk cId="222360550" sldId="287"/>
            <ac:picMk id="11" creationId="{CF7FB3EA-DAA2-4C46-9373-955C87C377D5}"/>
          </ac:picMkLst>
        </pc:picChg>
      </pc:sldChg>
      <pc:sldChg chg="addSp modSp mod modClrScheme chgLayout">
        <pc:chgData name="片岡 愛海" userId="89748f703fc3332d" providerId="Windows Live" clId="Web-{62724B52-C2B2-4682-9C98-210FAD1A9F23}" dt="2022-02-14T09:11:44.818" v="252"/>
        <pc:sldMkLst>
          <pc:docMk/>
          <pc:sldMk cId="869120543" sldId="290"/>
        </pc:sldMkLst>
        <pc:spChg chg="mod ord">
          <ac:chgData name="片岡 愛海" userId="89748f703fc3332d" providerId="Windows Live" clId="Web-{62724B52-C2B2-4682-9C98-210FAD1A9F23}" dt="2022-02-14T08:04:21.713" v="70" actId="14100"/>
          <ac:spMkLst>
            <pc:docMk/>
            <pc:sldMk cId="869120543" sldId="290"/>
            <ac:spMk id="3" creationId="{AEE86A1D-4DB8-45A5-BD0C-0AB09DC0DA56}"/>
          </ac:spMkLst>
        </pc:spChg>
        <pc:spChg chg="mod">
          <ac:chgData name="片岡 愛海" userId="89748f703fc3332d" providerId="Windows Live" clId="Web-{62724B52-C2B2-4682-9C98-210FAD1A9F23}" dt="2022-02-14T08:03:43.056" v="65" actId="1076"/>
          <ac:spMkLst>
            <pc:docMk/>
            <pc:sldMk cId="869120543" sldId="290"/>
            <ac:spMk id="5" creationId="{D96DA2D2-E0F8-4C57-9B66-CEACFC92949C}"/>
          </ac:spMkLst>
        </pc:spChg>
        <pc:spChg chg="mod">
          <ac:chgData name="片岡 愛海" userId="89748f703fc3332d" providerId="Windows Live" clId="Web-{62724B52-C2B2-4682-9C98-210FAD1A9F23}" dt="2022-02-14T08:04:42.697" v="75" actId="1076"/>
          <ac:spMkLst>
            <pc:docMk/>
            <pc:sldMk cId="869120543" sldId="290"/>
            <ac:spMk id="6" creationId="{87A2F462-A343-DC4E-93F2-2931C80F086C}"/>
          </ac:spMkLst>
        </pc:spChg>
        <pc:spChg chg="mod">
          <ac:chgData name="片岡 愛海" userId="89748f703fc3332d" providerId="Windows Live" clId="Web-{62724B52-C2B2-4682-9C98-210FAD1A9F23}" dt="2022-02-14T07:53:15.418" v="0"/>
          <ac:spMkLst>
            <pc:docMk/>
            <pc:sldMk cId="869120543" sldId="290"/>
            <ac:spMk id="7" creationId="{A135CC69-4930-471A-AA64-F77995FCA7A8}"/>
          </ac:spMkLst>
        </pc:spChg>
        <pc:spChg chg="mod">
          <ac:chgData name="片岡 愛海" userId="89748f703fc3332d" providerId="Windows Live" clId="Web-{62724B52-C2B2-4682-9C98-210FAD1A9F23}" dt="2022-02-14T08:03:52.118" v="67" actId="1076"/>
          <ac:spMkLst>
            <pc:docMk/>
            <pc:sldMk cId="869120543" sldId="290"/>
            <ac:spMk id="8" creationId="{5B4F3F9B-FE4B-4A3C-A80E-EF226031E8CE}"/>
          </ac:spMkLst>
        </pc:spChg>
        <pc:picChg chg="add mod">
          <ac:chgData name="片岡 愛海" userId="89748f703fc3332d" providerId="Windows Live" clId="Web-{62724B52-C2B2-4682-9C98-210FAD1A9F23}" dt="2022-02-14T09:11:44.818" v="252"/>
          <ac:picMkLst>
            <pc:docMk/>
            <pc:sldMk cId="869120543" sldId="290"/>
            <ac:picMk id="2" creationId="{A260C391-815F-4C4F-ADE9-960D7E4E703A}"/>
          </ac:picMkLst>
        </pc:picChg>
        <pc:picChg chg="mod">
          <ac:chgData name="片岡 愛海" userId="89748f703fc3332d" providerId="Windows Live" clId="Web-{62724B52-C2B2-4682-9C98-210FAD1A9F23}" dt="2022-02-14T08:04:38.791" v="74" actId="14100"/>
          <ac:picMkLst>
            <pc:docMk/>
            <pc:sldMk cId="869120543" sldId="290"/>
            <ac:picMk id="4" creationId="{3EEEEA6B-4E39-5643-9363-18672C54D87A}"/>
          </ac:picMkLst>
        </pc:picChg>
        <pc:picChg chg="mod">
          <ac:chgData name="片岡 愛海" userId="89748f703fc3332d" providerId="Windows Live" clId="Web-{62724B52-C2B2-4682-9C98-210FAD1A9F23}" dt="2022-02-14T08:04:31.416" v="72" actId="14100"/>
          <ac:picMkLst>
            <pc:docMk/>
            <pc:sldMk cId="869120543" sldId="290"/>
            <ac:picMk id="10" creationId="{784792CE-1D0A-4E7A-A553-C799DD6DD54B}"/>
          </ac:picMkLst>
        </pc:picChg>
      </pc:sldChg>
      <pc:sldChg chg="modSp mod modClrScheme chgLayout">
        <pc:chgData name="片岡 愛海" userId="89748f703fc3332d" providerId="Windows Live" clId="Web-{62724B52-C2B2-4682-9C98-210FAD1A9F23}" dt="2022-02-14T07:53:19.402" v="1"/>
        <pc:sldMkLst>
          <pc:docMk/>
          <pc:sldMk cId="2235974176" sldId="291"/>
        </pc:sldMkLst>
        <pc:spChg chg="mod ord">
          <ac:chgData name="片岡 愛海" userId="89748f703fc3332d" providerId="Windows Live" clId="Web-{62724B52-C2B2-4682-9C98-210FAD1A9F23}" dt="2022-02-14T07:53:19.402" v="1"/>
          <ac:spMkLst>
            <pc:docMk/>
            <pc:sldMk cId="2235974176" sldId="291"/>
            <ac:spMk id="2" creationId="{DBFADC62-B1B5-46D1-BF45-BDA924A1798B}"/>
          </ac:spMkLst>
        </pc:spChg>
        <pc:spChg chg="mod ord">
          <ac:chgData name="片岡 愛海" userId="89748f703fc3332d" providerId="Windows Live" clId="Web-{62724B52-C2B2-4682-9C98-210FAD1A9F23}" dt="2022-02-14T07:53:19.402" v="1"/>
          <ac:spMkLst>
            <pc:docMk/>
            <pc:sldMk cId="2235974176" sldId="291"/>
            <ac:spMk id="3" creationId="{5325C44C-5A50-4875-BFEA-8DE28520DC1D}"/>
          </ac:spMkLst>
        </pc:spChg>
        <pc:spChg chg="mod">
          <ac:chgData name="片岡 愛海" userId="89748f703fc3332d" providerId="Windows Live" clId="Web-{62724B52-C2B2-4682-9C98-210FAD1A9F23}" dt="2022-02-14T07:53:15.418" v="0"/>
          <ac:spMkLst>
            <pc:docMk/>
            <pc:sldMk cId="2235974176" sldId="291"/>
            <ac:spMk id="5" creationId="{50AD67BF-C3C9-4D6B-AD0F-A29E1F649F4F}"/>
          </ac:spMkLst>
        </pc:spChg>
        <pc:spChg chg="mod">
          <ac:chgData name="片岡 愛海" userId="89748f703fc3332d" providerId="Windows Live" clId="Web-{62724B52-C2B2-4682-9C98-210FAD1A9F23}" dt="2022-02-14T07:53:15.418" v="0"/>
          <ac:spMkLst>
            <pc:docMk/>
            <pc:sldMk cId="2235974176" sldId="291"/>
            <ac:spMk id="6" creationId="{20490C61-AA51-4C40-A115-49FE89D16B65}"/>
          </ac:spMkLst>
        </pc:spChg>
        <pc:picChg chg="mod">
          <ac:chgData name="片岡 愛海" userId="89748f703fc3332d" providerId="Windows Live" clId="Web-{62724B52-C2B2-4682-9C98-210FAD1A9F23}" dt="2022-02-14T07:53:15.418" v="0"/>
          <ac:picMkLst>
            <pc:docMk/>
            <pc:sldMk cId="2235974176" sldId="291"/>
            <ac:picMk id="4" creationId="{A608DD6C-69D4-D94E-BFAE-F9F47F510055}"/>
          </ac:picMkLst>
        </pc:picChg>
      </pc:sldChg>
      <pc:sldChg chg="delSp modSp mod modClrScheme chgLayout">
        <pc:chgData name="片岡 愛海" userId="89748f703fc3332d" providerId="Windows Live" clId="Web-{62724B52-C2B2-4682-9C98-210FAD1A9F23}" dt="2022-02-14T07:53:19.402" v="1"/>
        <pc:sldMkLst>
          <pc:docMk/>
          <pc:sldMk cId="3721343838" sldId="292"/>
        </pc:sldMkLst>
        <pc:spChg chg="del mod">
          <ac:chgData name="片岡 愛海" userId="89748f703fc3332d" providerId="Windows Live" clId="Web-{62724B52-C2B2-4682-9C98-210FAD1A9F23}" dt="2022-02-14T07:53:19.402" v="1"/>
          <ac:spMkLst>
            <pc:docMk/>
            <pc:sldMk cId="3721343838" sldId="292"/>
            <ac:spMk id="2" creationId="{3F5BA491-095B-4AB2-8C35-3DEE164E84D0}"/>
          </ac:spMkLst>
        </pc:spChg>
        <pc:spChg chg="mod ord">
          <ac:chgData name="片岡 愛海" userId="89748f703fc3332d" providerId="Windows Live" clId="Web-{62724B52-C2B2-4682-9C98-210FAD1A9F23}" dt="2022-02-14T07:53:19.402" v="1"/>
          <ac:spMkLst>
            <pc:docMk/>
            <pc:sldMk cId="3721343838" sldId="292"/>
            <ac:spMk id="3" creationId="{3AE83763-D3AB-4164-BC18-0F4AB031F1C3}"/>
          </ac:spMkLst>
        </pc:spChg>
        <pc:spChg chg="mod">
          <ac:chgData name="片岡 愛海" userId="89748f703fc3332d" providerId="Windows Live" clId="Web-{62724B52-C2B2-4682-9C98-210FAD1A9F23}" dt="2022-02-14T07:53:15.418" v="0"/>
          <ac:spMkLst>
            <pc:docMk/>
            <pc:sldMk cId="3721343838" sldId="292"/>
            <ac:spMk id="5" creationId="{8829CAF5-E56A-4B40-92E0-438C16E79564}"/>
          </ac:spMkLst>
        </pc:spChg>
        <pc:spChg chg="mod">
          <ac:chgData name="片岡 愛海" userId="89748f703fc3332d" providerId="Windows Live" clId="Web-{62724B52-C2B2-4682-9C98-210FAD1A9F23}" dt="2022-02-14T07:53:15.418" v="0"/>
          <ac:spMkLst>
            <pc:docMk/>
            <pc:sldMk cId="3721343838" sldId="292"/>
            <ac:spMk id="6" creationId="{0F49EBC1-CB04-5249-A91A-18BA4CC38A47}"/>
          </ac:spMkLst>
        </pc:spChg>
        <pc:picChg chg="mod">
          <ac:chgData name="片岡 愛海" userId="89748f703fc3332d" providerId="Windows Live" clId="Web-{62724B52-C2B2-4682-9C98-210FAD1A9F23}" dt="2022-02-14T07:53:15.418" v="0"/>
          <ac:picMkLst>
            <pc:docMk/>
            <pc:sldMk cId="3721343838" sldId="292"/>
            <ac:picMk id="4" creationId="{2A50518A-2D0F-5F49-AB13-5B217D5A3DD3}"/>
          </ac:picMkLst>
        </pc:picChg>
      </pc:sldChg>
      <pc:sldChg chg="modSp mod modClrScheme chgLayout">
        <pc:chgData name="片岡 愛海" userId="89748f703fc3332d" providerId="Windows Live" clId="Web-{62724B52-C2B2-4682-9C98-210FAD1A9F23}" dt="2022-02-14T08:28:44.820" v="217" actId="14100"/>
        <pc:sldMkLst>
          <pc:docMk/>
          <pc:sldMk cId="653764141" sldId="293"/>
        </pc:sldMkLst>
        <pc:spChg chg="mod ord">
          <ac:chgData name="片岡 愛海" userId="89748f703fc3332d" providerId="Windows Live" clId="Web-{62724B52-C2B2-4682-9C98-210FAD1A9F23}" dt="2022-02-14T08:28:17.570" v="212" actId="1076"/>
          <ac:spMkLst>
            <pc:docMk/>
            <pc:sldMk cId="653764141" sldId="293"/>
            <ac:spMk id="2" creationId="{8C7FCAED-7202-4B9A-8AD6-98042CBD159C}"/>
          </ac:spMkLst>
        </pc:spChg>
        <pc:spChg chg="mod ord">
          <ac:chgData name="片岡 愛海" userId="89748f703fc3332d" providerId="Windows Live" clId="Web-{62724B52-C2B2-4682-9C98-210FAD1A9F23}" dt="2022-02-14T08:28:44.820" v="217" actId="14100"/>
          <ac:spMkLst>
            <pc:docMk/>
            <pc:sldMk cId="653764141" sldId="293"/>
            <ac:spMk id="3" creationId="{17DB9D7C-C5E5-443B-BD7A-BD87649D5DF0}"/>
          </ac:spMkLst>
        </pc:spChg>
      </pc:sldChg>
      <pc:sldChg chg="addSp modSp mod modClrScheme chgLayout">
        <pc:chgData name="片岡 愛海" userId="89748f703fc3332d" providerId="Windows Live" clId="Web-{62724B52-C2B2-4682-9C98-210FAD1A9F23}" dt="2022-02-14T09:13:09.789" v="258"/>
        <pc:sldMkLst>
          <pc:docMk/>
          <pc:sldMk cId="2751833025" sldId="294"/>
        </pc:sldMkLst>
        <pc:spChg chg="mod ord">
          <ac:chgData name="片岡 愛海" userId="89748f703fc3332d" providerId="Windows Live" clId="Web-{62724B52-C2B2-4682-9C98-210FAD1A9F23}" dt="2022-02-14T07:59:34.098" v="44" actId="1076"/>
          <ac:spMkLst>
            <pc:docMk/>
            <pc:sldMk cId="2751833025" sldId="294"/>
            <ac:spMk id="2" creationId="{1B1C1939-CA06-4452-A3CE-A22A469BD662}"/>
          </ac:spMkLst>
        </pc:spChg>
        <pc:spChg chg="mod">
          <ac:chgData name="片岡 愛海" userId="89748f703fc3332d" providerId="Windows Live" clId="Web-{62724B52-C2B2-4682-9C98-210FAD1A9F23}" dt="2022-02-14T08:00:00.801" v="49" actId="1076"/>
          <ac:spMkLst>
            <pc:docMk/>
            <pc:sldMk cId="2751833025" sldId="294"/>
            <ac:spMk id="3" creationId="{3CF69D54-B2CF-4652-A556-67D8E2947498}"/>
          </ac:spMkLst>
        </pc:spChg>
        <pc:spChg chg="mod">
          <ac:chgData name="片岡 愛海" userId="89748f703fc3332d" providerId="Windows Live" clId="Web-{62724B52-C2B2-4682-9C98-210FAD1A9F23}" dt="2022-02-14T07:59:46.457" v="47" actId="1076"/>
          <ac:spMkLst>
            <pc:docMk/>
            <pc:sldMk cId="2751833025" sldId="294"/>
            <ac:spMk id="7" creationId="{411E3612-4C0E-2F4F-B9CB-FE7C6FCBA66A}"/>
          </ac:spMkLst>
        </pc:spChg>
        <pc:spChg chg="mod">
          <ac:chgData name="片岡 愛海" userId="89748f703fc3332d" providerId="Windows Live" clId="Web-{62724B52-C2B2-4682-9C98-210FAD1A9F23}" dt="2022-02-14T07:53:15.418" v="0"/>
          <ac:spMkLst>
            <pc:docMk/>
            <pc:sldMk cId="2751833025" sldId="294"/>
            <ac:spMk id="8" creationId="{FA3B1AF8-FA85-874F-B59A-AD204B2470EC}"/>
          </ac:spMkLst>
        </pc:spChg>
        <pc:graphicFrameChg chg="mod modGraphic">
          <ac:chgData name="片岡 愛海" userId="89748f703fc3332d" providerId="Windows Live" clId="Web-{62724B52-C2B2-4682-9C98-210FAD1A9F23}" dt="2022-02-14T07:59:53.614" v="48"/>
          <ac:graphicFrameMkLst>
            <pc:docMk/>
            <pc:sldMk cId="2751833025" sldId="294"/>
            <ac:graphicFrameMk id="4" creationId="{640A5424-B9FC-A640-A7DF-FB36A6163E1D}"/>
          </ac:graphicFrameMkLst>
        </pc:graphicFrameChg>
        <pc:picChg chg="mod">
          <ac:chgData name="片岡 愛海" userId="89748f703fc3332d" providerId="Windows Live" clId="Web-{62724B52-C2B2-4682-9C98-210FAD1A9F23}" dt="2022-02-14T07:59:41.613" v="46" actId="1076"/>
          <ac:picMkLst>
            <pc:docMk/>
            <pc:sldMk cId="2751833025" sldId="294"/>
            <ac:picMk id="5" creationId="{8F851FC6-DE99-774F-AAE1-68CD23117F4F}"/>
          </ac:picMkLst>
        </pc:picChg>
        <pc:picChg chg="mod">
          <ac:chgData name="片岡 愛海" userId="89748f703fc3332d" providerId="Windows Live" clId="Web-{62724B52-C2B2-4682-9C98-210FAD1A9F23}" dt="2022-02-14T07:53:15.418" v="0"/>
          <ac:picMkLst>
            <pc:docMk/>
            <pc:sldMk cId="2751833025" sldId="294"/>
            <ac:picMk id="6" creationId="{FCE5E109-F817-6C4A-AFC6-8D98DF114E67}"/>
          </ac:picMkLst>
        </pc:picChg>
        <pc:picChg chg="add mod">
          <ac:chgData name="片岡 愛海" userId="89748f703fc3332d" providerId="Windows Live" clId="Web-{62724B52-C2B2-4682-9C98-210FAD1A9F23}" dt="2022-02-14T09:13:09.789" v="258"/>
          <ac:picMkLst>
            <pc:docMk/>
            <pc:sldMk cId="2751833025" sldId="294"/>
            <ac:picMk id="9" creationId="{127644F6-DA71-4BC0-A38F-95369B082264}"/>
          </ac:picMkLst>
        </pc:picChg>
      </pc:sldChg>
      <pc:sldChg chg="modSp mod modClrScheme chgLayout">
        <pc:chgData name="片岡 愛海" userId="89748f703fc3332d" providerId="Windows Live" clId="Web-{62724B52-C2B2-4682-9C98-210FAD1A9F23}" dt="2022-02-14T07:53:19.402" v="1"/>
        <pc:sldMkLst>
          <pc:docMk/>
          <pc:sldMk cId="2412162898" sldId="296"/>
        </pc:sldMkLst>
        <pc:spChg chg="mod ord">
          <ac:chgData name="片岡 愛海" userId="89748f703fc3332d" providerId="Windows Live" clId="Web-{62724B52-C2B2-4682-9C98-210FAD1A9F23}" dt="2022-02-14T07:53:19.402" v="1"/>
          <ac:spMkLst>
            <pc:docMk/>
            <pc:sldMk cId="2412162898" sldId="296"/>
            <ac:spMk id="2" creationId="{2CC6FFFB-E32C-41B4-A6BE-10A4407140E9}"/>
          </ac:spMkLst>
        </pc:spChg>
        <pc:spChg chg="mod ord">
          <ac:chgData name="片岡 愛海" userId="89748f703fc3332d" providerId="Windows Live" clId="Web-{62724B52-C2B2-4682-9C98-210FAD1A9F23}" dt="2022-02-14T07:53:19.402" v="1"/>
          <ac:spMkLst>
            <pc:docMk/>
            <pc:sldMk cId="2412162898" sldId="296"/>
            <ac:spMk id="3" creationId="{32410EAB-3970-4DD4-9162-2E6B4C417807}"/>
          </ac:spMkLst>
        </pc:spChg>
      </pc:sldChg>
      <pc:sldChg chg="modSp mod modClrScheme chgLayout">
        <pc:chgData name="片岡 愛海" userId="89748f703fc3332d" providerId="Windows Live" clId="Web-{62724B52-C2B2-4682-9C98-210FAD1A9F23}" dt="2022-02-14T07:53:19.402" v="1"/>
        <pc:sldMkLst>
          <pc:docMk/>
          <pc:sldMk cId="1774381481" sldId="297"/>
        </pc:sldMkLst>
        <pc:spChg chg="mod ord">
          <ac:chgData name="片岡 愛海" userId="89748f703fc3332d" providerId="Windows Live" clId="Web-{62724B52-C2B2-4682-9C98-210FAD1A9F23}" dt="2022-02-14T07:53:19.402" v="1"/>
          <ac:spMkLst>
            <pc:docMk/>
            <pc:sldMk cId="1774381481" sldId="297"/>
            <ac:spMk id="2" creationId="{2266A1F9-FDDF-4E92-A753-64213A927A0E}"/>
          </ac:spMkLst>
        </pc:spChg>
        <pc:spChg chg="mod ord">
          <ac:chgData name="片岡 愛海" userId="89748f703fc3332d" providerId="Windows Live" clId="Web-{62724B52-C2B2-4682-9C98-210FAD1A9F23}" dt="2022-02-14T07:53:19.402" v="1"/>
          <ac:spMkLst>
            <pc:docMk/>
            <pc:sldMk cId="1774381481" sldId="297"/>
            <ac:spMk id="3" creationId="{9A1B8E58-3AA2-4F99-993C-8912D7118030}"/>
          </ac:spMkLst>
        </pc:spChg>
        <pc:spChg chg="mod">
          <ac:chgData name="片岡 愛海" userId="89748f703fc3332d" providerId="Windows Live" clId="Web-{62724B52-C2B2-4682-9C98-210FAD1A9F23}" dt="2022-02-14T07:53:15.418" v="0"/>
          <ac:spMkLst>
            <pc:docMk/>
            <pc:sldMk cId="1774381481" sldId="297"/>
            <ac:spMk id="6" creationId="{BE9631A3-814A-804F-8964-0EB27B53BA36}"/>
          </ac:spMkLst>
        </pc:spChg>
      </pc:sldChg>
      <pc:sldChg chg="addSp delSp modSp mod chgLayout">
        <pc:chgData name="片岡 愛海" userId="89748f703fc3332d" providerId="Windows Live" clId="Web-{62724B52-C2B2-4682-9C98-210FAD1A9F23}" dt="2022-02-14T09:12:32.491" v="255"/>
        <pc:sldMkLst>
          <pc:docMk/>
          <pc:sldMk cId="3307087338" sldId="298"/>
        </pc:sldMkLst>
        <pc:spChg chg="mod">
          <ac:chgData name="片岡 愛海" userId="89748f703fc3332d" providerId="Windows Live" clId="Web-{62724B52-C2B2-4682-9C98-210FAD1A9F23}" dt="2022-02-14T09:12:32.491" v="255"/>
          <ac:spMkLst>
            <pc:docMk/>
            <pc:sldMk cId="3307087338" sldId="298"/>
            <ac:spMk id="7" creationId="{82BD9575-81B9-D346-8709-4CA0F4415D6C}"/>
          </ac:spMkLst>
        </pc:spChg>
        <pc:spChg chg="mod ord">
          <ac:chgData name="片岡 愛海" userId="89748f703fc3332d" providerId="Windows Live" clId="Web-{62724B52-C2B2-4682-9C98-210FAD1A9F23}" dt="2022-02-14T09:12:32.491" v="255"/>
          <ac:spMkLst>
            <pc:docMk/>
            <pc:sldMk cId="3307087338" sldId="298"/>
            <ac:spMk id="11" creationId="{14F11EAD-E753-1C4C-B7F7-C3D8E09FDD8A}"/>
          </ac:spMkLst>
        </pc:spChg>
        <pc:spChg chg="del mod">
          <ac:chgData name="片岡 愛海" userId="89748f703fc3332d" providerId="Windows Live" clId="Web-{62724B52-C2B2-4682-9C98-210FAD1A9F23}" dt="2022-02-14T09:12:32.491" v="255"/>
          <ac:spMkLst>
            <pc:docMk/>
            <pc:sldMk cId="3307087338" sldId="298"/>
            <ac:spMk id="16" creationId="{4086E084-587B-4477-9A16-20D88E90A2D9}"/>
          </ac:spMkLst>
        </pc:spChg>
        <pc:spChg chg="del mod">
          <ac:chgData name="片岡 愛海" userId="89748f703fc3332d" providerId="Windows Live" clId="Web-{62724B52-C2B2-4682-9C98-210FAD1A9F23}" dt="2022-02-14T09:12:32.491" v="255"/>
          <ac:spMkLst>
            <pc:docMk/>
            <pc:sldMk cId="3307087338" sldId="298"/>
            <ac:spMk id="18" creationId="{E917005F-BBD6-4572-AA66-5B53DE76196E}"/>
          </ac:spMkLst>
        </pc:spChg>
        <pc:spChg chg="del mod">
          <ac:chgData name="片岡 愛海" userId="89748f703fc3332d" providerId="Windows Live" clId="Web-{62724B52-C2B2-4682-9C98-210FAD1A9F23}" dt="2022-02-14T09:12:32.491" v="255"/>
          <ac:spMkLst>
            <pc:docMk/>
            <pc:sldMk cId="3307087338" sldId="298"/>
            <ac:spMk id="24" creationId="{DFACB568-8468-4614-A6E4-261EBDA097AF}"/>
          </ac:spMkLst>
        </pc:spChg>
        <pc:spChg chg="del mod">
          <ac:chgData name="片岡 愛海" userId="89748f703fc3332d" providerId="Windows Live" clId="Web-{62724B52-C2B2-4682-9C98-210FAD1A9F23}" dt="2022-02-14T09:12:32.491" v="255"/>
          <ac:spMkLst>
            <pc:docMk/>
            <pc:sldMk cId="3307087338" sldId="298"/>
            <ac:spMk id="26" creationId="{645FF02C-05A6-4CDB-A951-31C5BD330C8F}"/>
          </ac:spMkLst>
        </pc:spChg>
        <pc:spChg chg="add">
          <ac:chgData name="片岡 愛海" userId="89748f703fc3332d" providerId="Windows Live" clId="Web-{62724B52-C2B2-4682-9C98-210FAD1A9F23}" dt="2022-02-14T09:12:32.491" v="255"/>
          <ac:spMkLst>
            <pc:docMk/>
            <pc:sldMk cId="3307087338" sldId="298"/>
            <ac:spMk id="31" creationId="{4086E084-587B-4477-9A16-20D88E90A2D9}"/>
          </ac:spMkLst>
        </pc:spChg>
        <pc:spChg chg="add">
          <ac:chgData name="片岡 愛海" userId="89748f703fc3332d" providerId="Windows Live" clId="Web-{62724B52-C2B2-4682-9C98-210FAD1A9F23}" dt="2022-02-14T09:12:32.491" v="255"/>
          <ac:spMkLst>
            <pc:docMk/>
            <pc:sldMk cId="3307087338" sldId="298"/>
            <ac:spMk id="33" creationId="{E917005F-BBD6-4572-AA66-5B53DE76196E}"/>
          </ac:spMkLst>
        </pc:spChg>
        <pc:spChg chg="add">
          <ac:chgData name="片岡 愛海" userId="89748f703fc3332d" providerId="Windows Live" clId="Web-{62724B52-C2B2-4682-9C98-210FAD1A9F23}" dt="2022-02-14T09:12:32.491" v="255"/>
          <ac:spMkLst>
            <pc:docMk/>
            <pc:sldMk cId="3307087338" sldId="298"/>
            <ac:spMk id="39" creationId="{DFACB568-8468-4614-A6E4-261EBDA097AF}"/>
          </ac:spMkLst>
        </pc:spChg>
        <pc:spChg chg="add">
          <ac:chgData name="片岡 愛海" userId="89748f703fc3332d" providerId="Windows Live" clId="Web-{62724B52-C2B2-4682-9C98-210FAD1A9F23}" dt="2022-02-14T09:12:32.491" v="255"/>
          <ac:spMkLst>
            <pc:docMk/>
            <pc:sldMk cId="3307087338" sldId="298"/>
            <ac:spMk id="41" creationId="{645FF02C-05A6-4CDB-A951-31C5BD330C8F}"/>
          </ac:spMkLst>
        </pc:spChg>
        <pc:picChg chg="add mod ord">
          <ac:chgData name="片岡 愛海" userId="89748f703fc3332d" providerId="Windows Live" clId="Web-{62724B52-C2B2-4682-9C98-210FAD1A9F23}" dt="2022-02-14T09:12:32.491" v="255"/>
          <ac:picMkLst>
            <pc:docMk/>
            <pc:sldMk cId="3307087338" sldId="298"/>
            <ac:picMk id="2" creationId="{798462E5-BAE9-41FC-91A1-79C99BDF6B61}"/>
          </ac:picMkLst>
        </pc:picChg>
        <pc:picChg chg="del mod">
          <ac:chgData name="片岡 愛海" userId="89748f703fc3332d" providerId="Windows Live" clId="Web-{62724B52-C2B2-4682-9C98-210FAD1A9F23}" dt="2022-02-14T09:12:14.194" v="253"/>
          <ac:picMkLst>
            <pc:docMk/>
            <pc:sldMk cId="3307087338" sldId="298"/>
            <ac:picMk id="3" creationId="{340026FB-C992-46E7-8325-9E5874F8F407}"/>
          </ac:picMkLst>
        </pc:picChg>
        <pc:cxnChg chg="del mod">
          <ac:chgData name="片岡 愛海" userId="89748f703fc3332d" providerId="Windows Live" clId="Web-{62724B52-C2B2-4682-9C98-210FAD1A9F23}" dt="2022-02-14T09:12:32.491" v="255"/>
          <ac:cxnSpMkLst>
            <pc:docMk/>
            <pc:sldMk cId="3307087338" sldId="298"/>
            <ac:cxnSpMk id="20" creationId="{2CFCD635-C557-491A-B373-CA044B7303DC}"/>
          </ac:cxnSpMkLst>
        </pc:cxnChg>
        <pc:cxnChg chg="del mod">
          <ac:chgData name="片岡 愛海" userId="89748f703fc3332d" providerId="Windows Live" clId="Web-{62724B52-C2B2-4682-9C98-210FAD1A9F23}" dt="2022-02-14T09:12:32.491" v="255"/>
          <ac:cxnSpMkLst>
            <pc:docMk/>
            <pc:sldMk cId="3307087338" sldId="298"/>
            <ac:cxnSpMk id="22" creationId="{A3803206-03B2-415D-854C-2C5B62FA2E2B}"/>
          </ac:cxnSpMkLst>
        </pc:cxnChg>
        <pc:cxnChg chg="add">
          <ac:chgData name="片岡 愛海" userId="89748f703fc3332d" providerId="Windows Live" clId="Web-{62724B52-C2B2-4682-9C98-210FAD1A9F23}" dt="2022-02-14T09:12:32.491" v="255"/>
          <ac:cxnSpMkLst>
            <pc:docMk/>
            <pc:sldMk cId="3307087338" sldId="298"/>
            <ac:cxnSpMk id="35" creationId="{2CFCD635-C557-491A-B373-CA044B7303DC}"/>
          </ac:cxnSpMkLst>
        </pc:cxnChg>
        <pc:cxnChg chg="add">
          <ac:chgData name="片岡 愛海" userId="89748f703fc3332d" providerId="Windows Live" clId="Web-{62724B52-C2B2-4682-9C98-210FAD1A9F23}" dt="2022-02-14T09:12:32.491" v="255"/>
          <ac:cxnSpMkLst>
            <pc:docMk/>
            <pc:sldMk cId="3307087338" sldId="298"/>
            <ac:cxnSpMk id="37" creationId="{A3803206-03B2-415D-854C-2C5B62FA2E2B}"/>
          </ac:cxnSpMkLst>
        </pc:cxnChg>
      </pc:sldChg>
      <pc:sldChg chg="modSp mod modClrScheme chgLayout">
        <pc:chgData name="片岡 愛海" userId="89748f703fc3332d" providerId="Windows Live" clId="Web-{62724B52-C2B2-4682-9C98-210FAD1A9F23}" dt="2022-02-14T08:18:16.183" v="98" actId="14100"/>
        <pc:sldMkLst>
          <pc:docMk/>
          <pc:sldMk cId="3665955355" sldId="300"/>
        </pc:sldMkLst>
        <pc:spChg chg="mod">
          <ac:chgData name="片岡 愛海" userId="89748f703fc3332d" providerId="Windows Live" clId="Web-{62724B52-C2B2-4682-9C98-210FAD1A9F23}" dt="2022-02-14T08:18:11.261" v="96" actId="1076"/>
          <ac:spMkLst>
            <pc:docMk/>
            <pc:sldMk cId="3665955355" sldId="300"/>
            <ac:spMk id="3" creationId="{B8F86026-35FF-4024-8E37-423E6C8C1F4D}"/>
          </ac:spMkLst>
        </pc:spChg>
        <pc:spChg chg="mod">
          <ac:chgData name="片岡 愛海" userId="89748f703fc3332d" providerId="Windows Live" clId="Web-{62724B52-C2B2-4682-9C98-210FAD1A9F23}" dt="2022-02-14T08:16:32.493" v="77" actId="20577"/>
          <ac:spMkLst>
            <pc:docMk/>
            <pc:sldMk cId="3665955355" sldId="300"/>
            <ac:spMk id="5" creationId="{1F27BA65-BA21-F946-B999-77ECE8650125}"/>
          </ac:spMkLst>
        </pc:spChg>
        <pc:spChg chg="mod">
          <ac:chgData name="片岡 愛海" userId="89748f703fc3332d" providerId="Windows Live" clId="Web-{62724B52-C2B2-4682-9C98-210FAD1A9F23}" dt="2022-02-14T08:17:05.697" v="82" actId="1076"/>
          <ac:spMkLst>
            <pc:docMk/>
            <pc:sldMk cId="3665955355" sldId="300"/>
            <ac:spMk id="7" creationId="{4D52E271-286F-44A5-995D-9B1DF3A16DA0}"/>
          </ac:spMkLst>
        </pc:spChg>
        <pc:spChg chg="mod">
          <ac:chgData name="片岡 愛海" userId="89748f703fc3332d" providerId="Windows Live" clId="Web-{62724B52-C2B2-4682-9C98-210FAD1A9F23}" dt="2022-02-14T08:18:05.323" v="95" actId="20577"/>
          <ac:spMkLst>
            <pc:docMk/>
            <pc:sldMk cId="3665955355" sldId="300"/>
            <ac:spMk id="8" creationId="{16360BD1-4D97-4ABF-8477-8F5385C7C9CF}"/>
          </ac:spMkLst>
        </pc:spChg>
        <pc:spChg chg="mod">
          <ac:chgData name="片岡 愛海" userId="89748f703fc3332d" providerId="Windows Live" clId="Web-{62724B52-C2B2-4682-9C98-210FAD1A9F23}" dt="2022-02-14T07:53:15.418" v="0"/>
          <ac:spMkLst>
            <pc:docMk/>
            <pc:sldMk cId="3665955355" sldId="300"/>
            <ac:spMk id="10" creationId="{42832E4D-2002-A640-88E5-7F5EF1057B13}"/>
          </ac:spMkLst>
        </pc:spChg>
        <pc:picChg chg="mod">
          <ac:chgData name="片岡 愛海" userId="89748f703fc3332d" providerId="Windows Live" clId="Web-{62724B52-C2B2-4682-9C98-210FAD1A9F23}" dt="2022-02-14T08:18:16.183" v="98" actId="14100"/>
          <ac:picMkLst>
            <pc:docMk/>
            <pc:sldMk cId="3665955355" sldId="300"/>
            <ac:picMk id="2" creationId="{B3BA1B3B-F23B-0E40-95C4-4C5A7AA2478C}"/>
          </ac:picMkLst>
        </pc:picChg>
      </pc:sldChg>
      <pc:sldChg chg="modSp mod modClrScheme chgLayout">
        <pc:chgData name="片岡 愛海" userId="89748f703fc3332d" providerId="Windows Live" clId="Web-{62724B52-C2B2-4682-9C98-210FAD1A9F23}" dt="2022-02-14T07:53:19.402" v="1"/>
        <pc:sldMkLst>
          <pc:docMk/>
          <pc:sldMk cId="3839515121" sldId="301"/>
        </pc:sldMkLst>
        <pc:spChg chg="mod ord">
          <ac:chgData name="片岡 愛海" userId="89748f703fc3332d" providerId="Windows Live" clId="Web-{62724B52-C2B2-4682-9C98-210FAD1A9F23}" dt="2022-02-14T07:53:19.402" v="1"/>
          <ac:spMkLst>
            <pc:docMk/>
            <pc:sldMk cId="3839515121" sldId="301"/>
            <ac:spMk id="2" creationId="{F1C35BD0-4065-174F-95F9-A55FCF333055}"/>
          </ac:spMkLst>
        </pc:spChg>
        <pc:spChg chg="mod ord">
          <ac:chgData name="片岡 愛海" userId="89748f703fc3332d" providerId="Windows Live" clId="Web-{62724B52-C2B2-4682-9C98-210FAD1A9F23}" dt="2022-02-14T07:53:19.402" v="1"/>
          <ac:spMkLst>
            <pc:docMk/>
            <pc:sldMk cId="3839515121" sldId="301"/>
            <ac:spMk id="3" creationId="{7DC6775F-E59E-2E42-9595-6FEB802B1DB3}"/>
          </ac:spMkLst>
        </pc:spChg>
        <pc:spChg chg="mod">
          <ac:chgData name="片岡 愛海" userId="89748f703fc3332d" providerId="Windows Live" clId="Web-{62724B52-C2B2-4682-9C98-210FAD1A9F23}" dt="2022-02-14T07:53:15.418" v="0"/>
          <ac:spMkLst>
            <pc:docMk/>
            <pc:sldMk cId="3839515121" sldId="301"/>
            <ac:spMk id="6" creationId="{132CE5EF-F98A-0444-9E0D-179746F3706C}"/>
          </ac:spMkLst>
        </pc:spChg>
        <pc:spChg chg="mod">
          <ac:chgData name="片岡 愛海" userId="89748f703fc3332d" providerId="Windows Live" clId="Web-{62724B52-C2B2-4682-9C98-210FAD1A9F23}" dt="2022-02-14T07:53:15.418" v="0"/>
          <ac:spMkLst>
            <pc:docMk/>
            <pc:sldMk cId="3839515121" sldId="301"/>
            <ac:spMk id="10" creationId="{9ADC9D1E-26A4-469F-90AD-A178EA55EE37}"/>
          </ac:spMkLst>
        </pc:spChg>
        <pc:picChg chg="mod">
          <ac:chgData name="片岡 愛海" userId="89748f703fc3332d" providerId="Windows Live" clId="Web-{62724B52-C2B2-4682-9C98-210FAD1A9F23}" dt="2022-02-14T07:53:15.418" v="0"/>
          <ac:picMkLst>
            <pc:docMk/>
            <pc:sldMk cId="3839515121" sldId="301"/>
            <ac:picMk id="8" creationId="{0D024FE7-BB23-0C41-81DA-4B1BFE9DBEFF}"/>
          </ac:picMkLst>
        </pc:picChg>
        <pc:picChg chg="mod">
          <ac:chgData name="片岡 愛海" userId="89748f703fc3332d" providerId="Windows Live" clId="Web-{62724B52-C2B2-4682-9C98-210FAD1A9F23}" dt="2022-02-14T07:53:15.418" v="0"/>
          <ac:picMkLst>
            <pc:docMk/>
            <pc:sldMk cId="3839515121" sldId="301"/>
            <ac:picMk id="9" creationId="{626501F2-C054-462F-ABF3-C196EF05D603}"/>
          </ac:picMkLst>
        </pc:picChg>
      </pc:sldChg>
      <pc:sldChg chg="modSp mod modClrScheme chgLayout">
        <pc:chgData name="片岡 愛海" userId="89748f703fc3332d" providerId="Windows Live" clId="Web-{62724B52-C2B2-4682-9C98-210FAD1A9F23}" dt="2022-02-14T07:53:19.402" v="1"/>
        <pc:sldMkLst>
          <pc:docMk/>
          <pc:sldMk cId="1007248821" sldId="302"/>
        </pc:sldMkLst>
        <pc:spChg chg="mod ord">
          <ac:chgData name="片岡 愛海" userId="89748f703fc3332d" providerId="Windows Live" clId="Web-{62724B52-C2B2-4682-9C98-210FAD1A9F23}" dt="2022-02-14T07:53:19.402" v="1"/>
          <ac:spMkLst>
            <pc:docMk/>
            <pc:sldMk cId="1007248821" sldId="302"/>
            <ac:spMk id="2" creationId="{A03E2045-E1AF-9641-ADA3-A00B4C49A94E}"/>
          </ac:spMkLst>
        </pc:spChg>
        <pc:spChg chg="mod">
          <ac:chgData name="片岡 愛海" userId="89748f703fc3332d" providerId="Windows Live" clId="Web-{62724B52-C2B2-4682-9C98-210FAD1A9F23}" dt="2022-02-14T07:53:15.418" v="0"/>
          <ac:spMkLst>
            <pc:docMk/>
            <pc:sldMk cId="1007248821" sldId="302"/>
            <ac:spMk id="5" creationId="{88166782-EEDC-F343-A9F7-74ACFDAA2492}"/>
          </ac:spMkLst>
        </pc:spChg>
      </pc:sldChg>
      <pc:sldChg chg="modSp mod modClrScheme chgLayout">
        <pc:chgData name="片岡 愛海" userId="89748f703fc3332d" providerId="Windows Live" clId="Web-{62724B52-C2B2-4682-9C98-210FAD1A9F23}" dt="2022-02-14T07:53:19.402" v="1"/>
        <pc:sldMkLst>
          <pc:docMk/>
          <pc:sldMk cId="485823204" sldId="304"/>
        </pc:sldMkLst>
        <pc:spChg chg="mod ord">
          <ac:chgData name="片岡 愛海" userId="89748f703fc3332d" providerId="Windows Live" clId="Web-{62724B52-C2B2-4682-9C98-210FAD1A9F23}" dt="2022-02-14T07:53:19.402" v="1"/>
          <ac:spMkLst>
            <pc:docMk/>
            <pc:sldMk cId="485823204" sldId="304"/>
            <ac:spMk id="2" creationId="{DD3CC032-83E2-C34B-88BC-9E2B5B4F8A2E}"/>
          </ac:spMkLst>
        </pc:spChg>
        <pc:spChg chg="mod ord">
          <ac:chgData name="片岡 愛海" userId="89748f703fc3332d" providerId="Windows Live" clId="Web-{62724B52-C2B2-4682-9C98-210FAD1A9F23}" dt="2022-02-14T07:53:19.402" v="1"/>
          <ac:spMkLst>
            <pc:docMk/>
            <pc:sldMk cId="485823204" sldId="304"/>
            <ac:spMk id="3" creationId="{6D1C1926-CFF7-3841-A6B7-07FA691C8F7E}"/>
          </ac:spMkLst>
        </pc:spChg>
        <pc:spChg chg="mod">
          <ac:chgData name="片岡 愛海" userId="89748f703fc3332d" providerId="Windows Live" clId="Web-{62724B52-C2B2-4682-9C98-210FAD1A9F23}" dt="2022-02-14T07:53:15.418" v="0"/>
          <ac:spMkLst>
            <pc:docMk/>
            <pc:sldMk cId="485823204" sldId="304"/>
            <ac:spMk id="5" creationId="{049ED61A-1EB3-4C7A-8F09-22E5E3007CBB}"/>
          </ac:spMkLst>
        </pc:spChg>
      </pc:sldChg>
      <pc:sldChg chg="modSp mod modClrScheme chgLayout">
        <pc:chgData name="片岡 愛海" userId="89748f703fc3332d" providerId="Windows Live" clId="Web-{62724B52-C2B2-4682-9C98-210FAD1A9F23}" dt="2022-02-14T07:56:44.391" v="23" actId="1076"/>
        <pc:sldMkLst>
          <pc:docMk/>
          <pc:sldMk cId="4158886540" sldId="305"/>
        </pc:sldMkLst>
        <pc:spChg chg="mod">
          <ac:chgData name="片岡 愛海" userId="89748f703fc3332d" providerId="Windows Live" clId="Web-{62724B52-C2B2-4682-9C98-210FAD1A9F23}" dt="2022-02-14T07:55:45.671" v="20" actId="1076"/>
          <ac:spMkLst>
            <pc:docMk/>
            <pc:sldMk cId="4158886540" sldId="305"/>
            <ac:spMk id="2" creationId="{56359719-DB55-41D3-A045-C275D325128A}"/>
          </ac:spMkLst>
        </pc:spChg>
        <pc:spChg chg="mod">
          <ac:chgData name="片岡 愛海" userId="89748f703fc3332d" providerId="Windows Live" clId="Web-{62724B52-C2B2-4682-9C98-210FAD1A9F23}" dt="2022-02-14T07:56:44.391" v="23" actId="1076"/>
          <ac:spMkLst>
            <pc:docMk/>
            <pc:sldMk cId="4158886540" sldId="305"/>
            <ac:spMk id="5" creationId="{DC17B661-103E-4496-90A2-5EB7DBE10DA4}"/>
          </ac:spMkLst>
        </pc:spChg>
        <pc:spChg chg="mod">
          <ac:chgData name="片岡 愛海" userId="89748f703fc3332d" providerId="Windows Live" clId="Web-{62724B52-C2B2-4682-9C98-210FAD1A9F23}" dt="2022-02-14T07:56:35.610" v="21" actId="1076"/>
          <ac:spMkLst>
            <pc:docMk/>
            <pc:sldMk cId="4158886540" sldId="305"/>
            <ac:spMk id="7" creationId="{9DC897E8-1919-4CE1-864E-083C8B698ED1}"/>
          </ac:spMkLst>
        </pc:spChg>
        <pc:picChg chg="mod ord">
          <ac:chgData name="片岡 愛海" userId="89748f703fc3332d" providerId="Windows Live" clId="Web-{62724B52-C2B2-4682-9C98-210FAD1A9F23}" dt="2022-02-14T07:56:41.516" v="22" actId="14100"/>
          <ac:picMkLst>
            <pc:docMk/>
            <pc:sldMk cId="4158886540" sldId="305"/>
            <ac:picMk id="4" creationId="{3A857029-80E1-4DDE-8A3F-A4716A05766F}"/>
          </ac:picMkLst>
        </pc:picChg>
      </pc:sldChg>
      <pc:sldChg chg="modSp mod modClrScheme chgLayout">
        <pc:chgData name="片岡 愛海" userId="89748f703fc3332d" providerId="Windows Live" clId="Web-{62724B52-C2B2-4682-9C98-210FAD1A9F23}" dt="2022-02-14T08:00:52.833" v="60" actId="20577"/>
        <pc:sldMkLst>
          <pc:docMk/>
          <pc:sldMk cId="2975184921" sldId="309"/>
        </pc:sldMkLst>
        <pc:spChg chg="mod">
          <ac:chgData name="片岡 愛海" userId="89748f703fc3332d" providerId="Windows Live" clId="Web-{62724B52-C2B2-4682-9C98-210FAD1A9F23}" dt="2022-02-14T08:00:52.833" v="60" actId="20577"/>
          <ac:spMkLst>
            <pc:docMk/>
            <pc:sldMk cId="2975184921" sldId="309"/>
            <ac:spMk id="2" creationId="{8CBA297A-F698-4925-A994-6B5AB48F3D55}"/>
          </ac:spMkLst>
        </pc:spChg>
        <pc:spChg chg="mod">
          <ac:chgData name="片岡 愛海" userId="89748f703fc3332d" providerId="Windows Live" clId="Web-{62724B52-C2B2-4682-9C98-210FAD1A9F23}" dt="2022-02-14T08:00:18.989" v="50" actId="1076"/>
          <ac:spMkLst>
            <pc:docMk/>
            <pc:sldMk cId="2975184921" sldId="309"/>
            <ac:spMk id="3" creationId="{F795F5AC-81DA-474F-BAEE-0E2158672CAC}"/>
          </ac:spMkLst>
        </pc:spChg>
        <pc:spChg chg="mod">
          <ac:chgData name="片岡 愛海" userId="89748f703fc3332d" providerId="Windows Live" clId="Web-{62724B52-C2B2-4682-9C98-210FAD1A9F23}" dt="2022-02-14T08:00:36.849" v="54" actId="1076"/>
          <ac:spMkLst>
            <pc:docMk/>
            <pc:sldMk cId="2975184921" sldId="309"/>
            <ac:spMk id="5" creationId="{736CE680-3848-4F69-B33A-21C7B06DC1D2}"/>
          </ac:spMkLst>
        </pc:spChg>
        <pc:spChg chg="mod">
          <ac:chgData name="片岡 愛海" userId="89748f703fc3332d" providerId="Windows Live" clId="Web-{62724B52-C2B2-4682-9C98-210FAD1A9F23}" dt="2022-02-14T08:00:22.395" v="51" actId="1076"/>
          <ac:spMkLst>
            <pc:docMk/>
            <pc:sldMk cId="2975184921" sldId="309"/>
            <ac:spMk id="6" creationId="{D96615ED-A86A-4C22-9A7D-DE9B5F13F610}"/>
          </ac:spMkLst>
        </pc:spChg>
        <pc:spChg chg="mod">
          <ac:chgData name="片岡 愛海" userId="89748f703fc3332d" providerId="Windows Live" clId="Web-{62724B52-C2B2-4682-9C98-210FAD1A9F23}" dt="2022-02-14T08:00:48.193" v="57" actId="1076"/>
          <ac:spMkLst>
            <pc:docMk/>
            <pc:sldMk cId="2975184921" sldId="309"/>
            <ac:spMk id="7" creationId="{E05DED94-06AA-4555-893A-6A7E6C235B59}"/>
          </ac:spMkLst>
        </pc:spChg>
        <pc:spChg chg="mod">
          <ac:chgData name="片岡 愛海" userId="89748f703fc3332d" providerId="Windows Live" clId="Web-{62724B52-C2B2-4682-9C98-210FAD1A9F23}" dt="2022-02-14T07:53:15.418" v="0"/>
          <ac:spMkLst>
            <pc:docMk/>
            <pc:sldMk cId="2975184921" sldId="309"/>
            <ac:spMk id="8" creationId="{5D597722-87DD-4161-AB96-9B8A97635ED9}"/>
          </ac:spMkLst>
        </pc:spChg>
        <pc:picChg chg="mod">
          <ac:chgData name="片岡 愛海" userId="89748f703fc3332d" providerId="Windows Live" clId="Web-{62724B52-C2B2-4682-9C98-210FAD1A9F23}" dt="2022-02-14T08:00:44.255" v="56" actId="1076"/>
          <ac:picMkLst>
            <pc:docMk/>
            <pc:sldMk cId="2975184921" sldId="309"/>
            <ac:picMk id="4" creationId="{A41E94AB-ADA4-C74A-99B2-3AA45A264753}"/>
          </ac:picMkLst>
        </pc:picChg>
      </pc:sldChg>
      <pc:sldChg chg="modSp mod modClrScheme chgLayout">
        <pc:chgData name="片岡 愛海" userId="89748f703fc3332d" providerId="Windows Live" clId="Web-{62724B52-C2B2-4682-9C98-210FAD1A9F23}" dt="2022-02-14T07:53:19.402" v="1"/>
        <pc:sldMkLst>
          <pc:docMk/>
          <pc:sldMk cId="2322012212" sldId="310"/>
        </pc:sldMkLst>
        <pc:spChg chg="mod">
          <ac:chgData name="片岡 愛海" userId="89748f703fc3332d" providerId="Windows Live" clId="Web-{62724B52-C2B2-4682-9C98-210FAD1A9F23}" dt="2022-02-14T07:53:15.418" v="0"/>
          <ac:spMkLst>
            <pc:docMk/>
            <pc:sldMk cId="2322012212" sldId="310"/>
            <ac:spMk id="2" creationId="{10A3D226-9CD0-4757-8471-3C126899C708}"/>
          </ac:spMkLst>
        </pc:spChg>
        <pc:spChg chg="mod">
          <ac:chgData name="片岡 愛海" userId="89748f703fc3332d" providerId="Windows Live" clId="Web-{62724B52-C2B2-4682-9C98-210FAD1A9F23}" dt="2022-02-14T07:53:15.418" v="0"/>
          <ac:spMkLst>
            <pc:docMk/>
            <pc:sldMk cId="2322012212" sldId="310"/>
            <ac:spMk id="3" creationId="{0CB39FB1-94C8-4502-BD09-6E9F950D6D65}"/>
          </ac:spMkLst>
        </pc:spChg>
      </pc:sldChg>
      <pc:sldChg chg="modSp mod modClrScheme chgLayout">
        <pc:chgData name="片岡 愛海" userId="89748f703fc3332d" providerId="Windows Live" clId="Web-{62724B52-C2B2-4682-9C98-210FAD1A9F23}" dt="2022-02-14T07:53:19.402" v="1"/>
        <pc:sldMkLst>
          <pc:docMk/>
          <pc:sldMk cId="1015776853" sldId="313"/>
        </pc:sldMkLst>
        <pc:spChg chg="mod">
          <ac:chgData name="片岡 愛海" userId="89748f703fc3332d" providerId="Windows Live" clId="Web-{62724B52-C2B2-4682-9C98-210FAD1A9F23}" dt="2022-02-14T07:53:15.418" v="0"/>
          <ac:spMkLst>
            <pc:docMk/>
            <pc:sldMk cId="1015776853" sldId="313"/>
            <ac:spMk id="2" creationId="{9F41BC98-DD72-48DF-8DA7-9474CD442732}"/>
          </ac:spMkLst>
        </pc:spChg>
        <pc:spChg chg="mod">
          <ac:chgData name="片岡 愛海" userId="89748f703fc3332d" providerId="Windows Live" clId="Web-{62724B52-C2B2-4682-9C98-210FAD1A9F23}" dt="2022-02-14T07:53:15.418" v="0"/>
          <ac:spMkLst>
            <pc:docMk/>
            <pc:sldMk cId="1015776853" sldId="313"/>
            <ac:spMk id="7" creationId="{61BDAE4E-1C9B-4684-957F-6E96F4509E3D}"/>
          </ac:spMkLst>
        </pc:spChg>
        <pc:spChg chg="mod">
          <ac:chgData name="片岡 愛海" userId="89748f703fc3332d" providerId="Windows Live" clId="Web-{62724B52-C2B2-4682-9C98-210FAD1A9F23}" dt="2022-02-14T07:53:15.418" v="0"/>
          <ac:spMkLst>
            <pc:docMk/>
            <pc:sldMk cId="1015776853" sldId="313"/>
            <ac:spMk id="8" creationId="{CDC37A5B-C79C-4FCC-8E9F-6D76957DB2C9}"/>
          </ac:spMkLst>
        </pc:spChg>
        <pc:spChg chg="mod">
          <ac:chgData name="片岡 愛海" userId="89748f703fc3332d" providerId="Windows Live" clId="Web-{62724B52-C2B2-4682-9C98-210FAD1A9F23}" dt="2022-02-14T07:53:15.418" v="0"/>
          <ac:spMkLst>
            <pc:docMk/>
            <pc:sldMk cId="1015776853" sldId="313"/>
            <ac:spMk id="9" creationId="{13FDE6F7-DC85-5E41-9E57-D2A6171E5D89}"/>
          </ac:spMkLst>
        </pc:spChg>
        <pc:spChg chg="mod">
          <ac:chgData name="片岡 愛海" userId="89748f703fc3332d" providerId="Windows Live" clId="Web-{62724B52-C2B2-4682-9C98-210FAD1A9F23}" dt="2022-02-14T07:53:15.418" v="0"/>
          <ac:spMkLst>
            <pc:docMk/>
            <pc:sldMk cId="1015776853" sldId="313"/>
            <ac:spMk id="11" creationId="{9591A5B1-9B45-4B09-AB68-EEEA73810506}"/>
          </ac:spMkLst>
        </pc:spChg>
        <pc:spChg chg="mod">
          <ac:chgData name="片岡 愛海" userId="89748f703fc3332d" providerId="Windows Live" clId="Web-{62724B52-C2B2-4682-9C98-210FAD1A9F23}" dt="2022-02-14T07:53:15.418" v="0"/>
          <ac:spMkLst>
            <pc:docMk/>
            <pc:sldMk cId="1015776853" sldId="313"/>
            <ac:spMk id="12" creationId="{7D6736F4-6472-43E4-B368-8BA0C61FC9AD}"/>
          </ac:spMkLst>
        </pc:spChg>
        <pc:spChg chg="mod">
          <ac:chgData name="片岡 愛海" userId="89748f703fc3332d" providerId="Windows Live" clId="Web-{62724B52-C2B2-4682-9C98-210FAD1A9F23}" dt="2022-02-14T07:53:15.418" v="0"/>
          <ac:spMkLst>
            <pc:docMk/>
            <pc:sldMk cId="1015776853" sldId="313"/>
            <ac:spMk id="14" creationId="{8C302F61-AF5F-4185-902C-DFEE343BAE9F}"/>
          </ac:spMkLst>
        </pc:spChg>
        <pc:spChg chg="mod">
          <ac:chgData name="片岡 愛海" userId="89748f703fc3332d" providerId="Windows Live" clId="Web-{62724B52-C2B2-4682-9C98-210FAD1A9F23}" dt="2022-02-14T07:53:15.418" v="0"/>
          <ac:spMkLst>
            <pc:docMk/>
            <pc:sldMk cId="1015776853" sldId="313"/>
            <ac:spMk id="15" creationId="{2065AA29-813A-6941-8685-E8BD6B4CA4BF}"/>
          </ac:spMkLst>
        </pc:spChg>
        <pc:picChg chg="mod">
          <ac:chgData name="片岡 愛海" userId="89748f703fc3332d" providerId="Windows Live" clId="Web-{62724B52-C2B2-4682-9C98-210FAD1A9F23}" dt="2022-02-14T07:53:15.418" v="0"/>
          <ac:picMkLst>
            <pc:docMk/>
            <pc:sldMk cId="1015776853" sldId="313"/>
            <ac:picMk id="3" creationId="{59459C06-BBF6-488A-8867-D5A0E52262B7}"/>
          </ac:picMkLst>
        </pc:picChg>
        <pc:picChg chg="mod">
          <ac:chgData name="片岡 愛海" userId="89748f703fc3332d" providerId="Windows Live" clId="Web-{62724B52-C2B2-4682-9C98-210FAD1A9F23}" dt="2022-02-14T07:53:15.418" v="0"/>
          <ac:picMkLst>
            <pc:docMk/>
            <pc:sldMk cId="1015776853" sldId="313"/>
            <ac:picMk id="4" creationId="{063EB698-0A79-4FC4-A687-A97A69878A96}"/>
          </ac:picMkLst>
        </pc:picChg>
        <pc:picChg chg="mod">
          <ac:chgData name="片岡 愛海" userId="89748f703fc3332d" providerId="Windows Live" clId="Web-{62724B52-C2B2-4682-9C98-210FAD1A9F23}" dt="2022-02-14T07:53:15.418" v="0"/>
          <ac:picMkLst>
            <pc:docMk/>
            <pc:sldMk cId="1015776853" sldId="313"/>
            <ac:picMk id="5" creationId="{72ACF842-1EDD-4B4A-A1AC-0BB5E0F55967}"/>
          </ac:picMkLst>
        </pc:picChg>
        <pc:picChg chg="mod">
          <ac:chgData name="片岡 愛海" userId="89748f703fc3332d" providerId="Windows Live" clId="Web-{62724B52-C2B2-4682-9C98-210FAD1A9F23}" dt="2022-02-14T07:53:15.418" v="0"/>
          <ac:picMkLst>
            <pc:docMk/>
            <pc:sldMk cId="1015776853" sldId="313"/>
            <ac:picMk id="6" creationId="{FD1609BF-2F67-419B-BA57-DEF1909845DB}"/>
          </ac:picMkLst>
        </pc:picChg>
      </pc:sldChg>
      <pc:sldChg chg="modSp mod modClrScheme chgLayout">
        <pc:chgData name="片岡 愛海" userId="89748f703fc3332d" providerId="Windows Live" clId="Web-{62724B52-C2B2-4682-9C98-210FAD1A9F23}" dt="2022-02-14T07:53:19.402" v="1"/>
        <pc:sldMkLst>
          <pc:docMk/>
          <pc:sldMk cId="209147097" sldId="314"/>
        </pc:sldMkLst>
        <pc:spChg chg="mod">
          <ac:chgData name="片岡 愛海" userId="89748f703fc3332d" providerId="Windows Live" clId="Web-{62724B52-C2B2-4682-9C98-210FAD1A9F23}" dt="2022-02-14T07:53:15.418" v="0"/>
          <ac:spMkLst>
            <pc:docMk/>
            <pc:sldMk cId="209147097" sldId="314"/>
            <ac:spMk id="2" creationId="{CCB4A4D2-41DD-ED42-9409-C6AECCDA48AF}"/>
          </ac:spMkLst>
        </pc:spChg>
      </pc:sldChg>
      <pc:sldChg chg="modSp mod modClrScheme chgLayout">
        <pc:chgData name="片岡 愛海" userId="89748f703fc3332d" providerId="Windows Live" clId="Web-{62724B52-C2B2-4682-9C98-210FAD1A9F23}" dt="2022-02-14T07:53:19.402" v="1"/>
        <pc:sldMkLst>
          <pc:docMk/>
          <pc:sldMk cId="3154344284" sldId="315"/>
        </pc:sldMkLst>
        <pc:spChg chg="mod">
          <ac:chgData name="片岡 愛海" userId="89748f703fc3332d" providerId="Windows Live" clId="Web-{62724B52-C2B2-4682-9C98-210FAD1A9F23}" dt="2022-02-14T07:53:15.418" v="0"/>
          <ac:spMkLst>
            <pc:docMk/>
            <pc:sldMk cId="3154344284" sldId="315"/>
            <ac:spMk id="6" creationId="{B0D6D8AD-9254-41AE-92EE-0423AC3D0784}"/>
          </ac:spMkLst>
        </pc:spChg>
        <pc:spChg chg="mod">
          <ac:chgData name="片岡 愛海" userId="89748f703fc3332d" providerId="Windows Live" clId="Web-{62724B52-C2B2-4682-9C98-210FAD1A9F23}" dt="2022-02-14T07:53:15.418" v="0"/>
          <ac:spMkLst>
            <pc:docMk/>
            <pc:sldMk cId="3154344284" sldId="315"/>
            <ac:spMk id="7" creationId="{EC9119CA-FD47-4219-948E-D28741B82A93}"/>
          </ac:spMkLst>
        </pc:spChg>
      </pc:sldChg>
      <pc:sldChg chg="addSp modSp">
        <pc:chgData name="片岡 愛海" userId="89748f703fc3332d" providerId="Windows Live" clId="Web-{62724B52-C2B2-4682-9C98-210FAD1A9F23}" dt="2022-02-14T10:44:50.120" v="449" actId="20577"/>
        <pc:sldMkLst>
          <pc:docMk/>
          <pc:sldMk cId="2624573782" sldId="316"/>
        </pc:sldMkLst>
        <pc:spChg chg="add mod">
          <ac:chgData name="片岡 愛海" userId="89748f703fc3332d" providerId="Windows Live" clId="Web-{62724B52-C2B2-4682-9C98-210FAD1A9F23}" dt="2022-02-14T10:44:19.635" v="444" actId="20577"/>
          <ac:spMkLst>
            <pc:docMk/>
            <pc:sldMk cId="2624573782" sldId="316"/>
            <ac:spMk id="2" creationId="{03EA3BE4-16B6-4348-B090-6079F6F3EED1}"/>
          </ac:spMkLst>
        </pc:spChg>
        <pc:spChg chg="add mod">
          <ac:chgData name="片岡 愛海" userId="89748f703fc3332d" providerId="Windows Live" clId="Web-{62724B52-C2B2-4682-9C98-210FAD1A9F23}" dt="2022-02-14T10:44:07.213" v="437" actId="1076"/>
          <ac:spMkLst>
            <pc:docMk/>
            <pc:sldMk cId="2624573782" sldId="316"/>
            <ac:spMk id="3" creationId="{835363FC-EBEB-4ABA-9970-3A82D68789B6}"/>
          </ac:spMkLst>
        </pc:spChg>
        <pc:spChg chg="add mod">
          <ac:chgData name="片岡 愛海" userId="89748f703fc3332d" providerId="Windows Live" clId="Web-{62724B52-C2B2-4682-9C98-210FAD1A9F23}" dt="2022-02-14T10:44:50.120" v="449" actId="20577"/>
          <ac:spMkLst>
            <pc:docMk/>
            <pc:sldMk cId="2624573782" sldId="316"/>
            <ac:spMk id="4" creationId="{7FEB1410-0771-43BB-8546-502A62BD77C2}"/>
          </ac:spMkLst>
        </pc:spChg>
      </pc:sldChg>
      <pc:sldChg chg="addSp modSp new mod ord modClrScheme chgLayout">
        <pc:chgData name="片岡 愛海" userId="89748f703fc3332d" providerId="Windows Live" clId="Web-{62724B52-C2B2-4682-9C98-210FAD1A9F23}" dt="2022-02-14T10:52:28.165" v="483" actId="20577"/>
        <pc:sldMkLst>
          <pc:docMk/>
          <pc:sldMk cId="330542410" sldId="317"/>
        </pc:sldMkLst>
        <pc:spChg chg="add mod">
          <ac:chgData name="片岡 愛海" userId="89748f703fc3332d" providerId="Windows Live" clId="Web-{62724B52-C2B2-4682-9C98-210FAD1A9F23}" dt="2022-02-14T10:51:55.446" v="452"/>
          <ac:spMkLst>
            <pc:docMk/>
            <pc:sldMk cId="330542410" sldId="317"/>
            <ac:spMk id="2" creationId="{FBCD6AA0-03DF-4A6C-8A2A-01D417B04968}"/>
          </ac:spMkLst>
        </pc:spChg>
        <pc:spChg chg="add mod">
          <ac:chgData name="片岡 愛海" userId="89748f703fc3332d" providerId="Windows Live" clId="Web-{62724B52-C2B2-4682-9C98-210FAD1A9F23}" dt="2022-02-14T10:52:28.165" v="483" actId="20577"/>
          <ac:spMkLst>
            <pc:docMk/>
            <pc:sldMk cId="330542410" sldId="317"/>
            <ac:spMk id="3" creationId="{C608C3E4-055A-4C27-9912-E510F715F7BE}"/>
          </ac:spMkLst>
        </pc:spChg>
      </pc:sldChg>
      <pc:sldMasterChg chg="modSp del delSldLayout modSldLayout">
        <pc:chgData name="片岡 愛海" userId="89748f703fc3332d" providerId="Windows Live" clId="Web-{62724B52-C2B2-4682-9C98-210FAD1A9F23}" dt="2022-02-14T07:53:19.402" v="1"/>
        <pc:sldMasterMkLst>
          <pc:docMk/>
          <pc:sldMasterMk cId="4259929111" sldId="2147483728"/>
        </pc:sldMasterMkLst>
        <pc:spChg chg="mod">
          <ac:chgData name="片岡 愛海" userId="89748f703fc3332d" providerId="Windows Live" clId="Web-{62724B52-C2B2-4682-9C98-210FAD1A9F23}" dt="2022-02-14T07:53:15.418" v="0"/>
          <ac:spMkLst>
            <pc:docMk/>
            <pc:sldMasterMk cId="4259929111" sldId="2147483728"/>
            <ac:spMk id="2" creationId="{00000000-0000-0000-0000-000000000000}"/>
          </ac:spMkLst>
        </pc:spChg>
        <pc:spChg chg="mod">
          <ac:chgData name="片岡 愛海" userId="89748f703fc3332d" providerId="Windows Live" clId="Web-{62724B52-C2B2-4682-9C98-210FAD1A9F23}" dt="2022-02-14T07:53:15.418" v="0"/>
          <ac:spMkLst>
            <pc:docMk/>
            <pc:sldMasterMk cId="4259929111" sldId="2147483728"/>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ac:spMk id="4" creationId="{00000000-0000-0000-0000-000000000000}"/>
          </ac:spMkLst>
        </pc:spChg>
        <pc:spChg chg="mod">
          <ac:chgData name="片岡 愛海" userId="89748f703fc3332d" providerId="Windows Live" clId="Web-{62724B52-C2B2-4682-9C98-210FAD1A9F23}" dt="2022-02-14T07:53:15.418" v="0"/>
          <ac:spMkLst>
            <pc:docMk/>
            <pc:sldMasterMk cId="4259929111" sldId="2147483728"/>
            <ac:spMk id="5" creationId="{00000000-0000-0000-0000-000000000000}"/>
          </ac:spMkLst>
        </pc:spChg>
        <pc:spChg chg="mod">
          <ac:chgData name="片岡 愛海" userId="89748f703fc3332d" providerId="Windows Live" clId="Web-{62724B52-C2B2-4682-9C98-210FAD1A9F23}" dt="2022-02-14T07:53:15.418" v="0"/>
          <ac:spMkLst>
            <pc:docMk/>
            <pc:sldMasterMk cId="4259929111" sldId="2147483728"/>
            <ac:spMk id="6" creationId="{00000000-0000-0000-0000-000000000000}"/>
          </ac:spMkLst>
        </pc:spChg>
        <pc:spChg chg="mod">
          <ac:chgData name="片岡 愛海" userId="89748f703fc3332d" providerId="Windows Live" clId="Web-{62724B52-C2B2-4682-9C98-210FAD1A9F23}" dt="2022-02-14T07:53:15.418" v="0"/>
          <ac:spMkLst>
            <pc:docMk/>
            <pc:sldMasterMk cId="4259929111" sldId="2147483728"/>
            <ac:spMk id="7" creationId="{00000000-0000-0000-0000-000000000000}"/>
          </ac:spMkLst>
        </pc:spChg>
        <pc:spChg chg="mod">
          <ac:chgData name="片岡 愛海" userId="89748f703fc3332d" providerId="Windows Live" clId="Web-{62724B52-C2B2-4682-9C98-210FAD1A9F23}" dt="2022-02-14T07:53:15.418" v="0"/>
          <ac:spMkLst>
            <pc:docMk/>
            <pc:sldMasterMk cId="4259929111" sldId="2147483728"/>
            <ac:spMk id="9" creationId="{00000000-0000-0000-0000-000000000000}"/>
          </ac:spMkLst>
        </pc:spChg>
        <pc:cxnChg chg="mod">
          <ac:chgData name="片岡 愛海" userId="89748f703fc3332d" providerId="Windows Live" clId="Web-{62724B52-C2B2-4682-9C98-210FAD1A9F23}" dt="2022-02-14T07:53:15.418" v="0"/>
          <ac:cxnSpMkLst>
            <pc:docMk/>
            <pc:sldMasterMk cId="4259929111" sldId="2147483728"/>
            <ac:cxnSpMk id="10" creationId="{00000000-0000-0000-0000-000000000000}"/>
          </ac:cxnSpMkLst>
        </pc:cxnChg>
        <pc:sldLayoutChg chg="modSp del">
          <pc:chgData name="片岡 愛海" userId="89748f703fc3332d" providerId="Windows Live" clId="Web-{62724B52-C2B2-4682-9C98-210FAD1A9F23}" dt="2022-02-14T07:53:19.402" v="1"/>
          <pc:sldLayoutMkLst>
            <pc:docMk/>
            <pc:sldMasterMk cId="4259929111" sldId="2147483728"/>
            <pc:sldLayoutMk cId="4127190535" sldId="2147483729"/>
          </pc:sldLayoutMkLst>
          <pc:spChg chg="mod">
            <ac:chgData name="片岡 愛海" userId="89748f703fc3332d" providerId="Windows Live" clId="Web-{62724B52-C2B2-4682-9C98-210FAD1A9F23}" dt="2022-02-14T07:53:15.418" v="0"/>
            <ac:spMkLst>
              <pc:docMk/>
              <pc:sldMasterMk cId="4259929111" sldId="2147483728"/>
              <pc:sldLayoutMk cId="4127190535" sldId="2147483729"/>
              <ac:spMk id="2"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4127190535" sldId="2147483729"/>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4127190535" sldId="2147483729"/>
              <ac:spMk id="7"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4127190535" sldId="2147483729"/>
              <ac:spMk id="8" creationId="{00000000-0000-0000-0000-000000000000}"/>
            </ac:spMkLst>
          </pc:spChg>
          <pc:cxnChg chg="mod">
            <ac:chgData name="片岡 愛海" userId="89748f703fc3332d" providerId="Windows Live" clId="Web-{62724B52-C2B2-4682-9C98-210FAD1A9F23}" dt="2022-02-14T07:53:15.418" v="0"/>
            <ac:cxnSpMkLst>
              <pc:docMk/>
              <pc:sldMasterMk cId="4259929111" sldId="2147483728"/>
              <pc:sldLayoutMk cId="4127190535" sldId="2147483729"/>
              <ac:cxnSpMk id="9" creationId="{00000000-0000-0000-0000-000000000000}"/>
            </ac:cxnSpMkLst>
          </pc:cxnChg>
        </pc:sldLayoutChg>
        <pc:sldLayoutChg chg="del">
          <pc:chgData name="片岡 愛海" userId="89748f703fc3332d" providerId="Windows Live" clId="Web-{62724B52-C2B2-4682-9C98-210FAD1A9F23}" dt="2022-02-14T07:53:19.402" v="1"/>
          <pc:sldLayoutMkLst>
            <pc:docMk/>
            <pc:sldMasterMk cId="4259929111" sldId="2147483728"/>
            <pc:sldLayoutMk cId="513978429" sldId="2147483730"/>
          </pc:sldLayoutMkLst>
        </pc:sldLayoutChg>
        <pc:sldLayoutChg chg="modSp del">
          <pc:chgData name="片岡 愛海" userId="89748f703fc3332d" providerId="Windows Live" clId="Web-{62724B52-C2B2-4682-9C98-210FAD1A9F23}" dt="2022-02-14T07:53:19.402" v="1"/>
          <pc:sldLayoutMkLst>
            <pc:docMk/>
            <pc:sldMasterMk cId="4259929111" sldId="2147483728"/>
            <pc:sldLayoutMk cId="350678393" sldId="2147483731"/>
          </pc:sldLayoutMkLst>
          <pc:spChg chg="mod">
            <ac:chgData name="片岡 愛海" userId="89748f703fc3332d" providerId="Windows Live" clId="Web-{62724B52-C2B2-4682-9C98-210FAD1A9F23}" dt="2022-02-14T07:53:15.418" v="0"/>
            <ac:spMkLst>
              <pc:docMk/>
              <pc:sldMasterMk cId="4259929111" sldId="2147483728"/>
              <pc:sldLayoutMk cId="350678393" sldId="2147483731"/>
              <ac:spMk id="2"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50678393" sldId="2147483731"/>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50678393" sldId="2147483731"/>
              <ac:spMk id="7"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50678393" sldId="2147483731"/>
              <ac:spMk id="8" creationId="{00000000-0000-0000-0000-000000000000}"/>
            </ac:spMkLst>
          </pc:spChg>
          <pc:cxnChg chg="mod">
            <ac:chgData name="片岡 愛海" userId="89748f703fc3332d" providerId="Windows Live" clId="Web-{62724B52-C2B2-4682-9C98-210FAD1A9F23}" dt="2022-02-14T07:53:15.418" v="0"/>
            <ac:cxnSpMkLst>
              <pc:docMk/>
              <pc:sldMasterMk cId="4259929111" sldId="2147483728"/>
              <pc:sldLayoutMk cId="350678393" sldId="2147483731"/>
              <ac:cxnSpMk id="9" creationId="{00000000-0000-0000-0000-000000000000}"/>
            </ac:cxnSpMkLst>
          </pc:cxnChg>
        </pc:sldLayoutChg>
        <pc:sldLayoutChg chg="modSp del">
          <pc:chgData name="片岡 愛海" userId="89748f703fc3332d" providerId="Windows Live" clId="Web-{62724B52-C2B2-4682-9C98-210FAD1A9F23}" dt="2022-02-14T07:53:19.402" v="1"/>
          <pc:sldLayoutMkLst>
            <pc:docMk/>
            <pc:sldMasterMk cId="4259929111" sldId="2147483728"/>
            <pc:sldLayoutMk cId="3575286786" sldId="2147483732"/>
          </pc:sldLayoutMkLst>
          <pc:spChg chg="mod">
            <ac:chgData name="片岡 愛海" userId="89748f703fc3332d" providerId="Windows Live" clId="Web-{62724B52-C2B2-4682-9C98-210FAD1A9F23}" dt="2022-02-14T07:53:15.418" v="0"/>
            <ac:spMkLst>
              <pc:docMk/>
              <pc:sldMasterMk cId="4259929111" sldId="2147483728"/>
              <pc:sldLayoutMk cId="3575286786" sldId="2147483732"/>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575286786" sldId="2147483732"/>
              <ac:spMk id="4"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575286786" sldId="2147483732"/>
              <ac:spMk id="8" creationId="{00000000-0000-0000-0000-000000000000}"/>
            </ac:spMkLst>
          </pc:spChg>
        </pc:sldLayoutChg>
        <pc:sldLayoutChg chg="modSp del">
          <pc:chgData name="片岡 愛海" userId="89748f703fc3332d" providerId="Windows Live" clId="Web-{62724B52-C2B2-4682-9C98-210FAD1A9F23}" dt="2022-02-14T07:53:19.402" v="1"/>
          <pc:sldLayoutMkLst>
            <pc:docMk/>
            <pc:sldMasterMk cId="4259929111" sldId="2147483728"/>
            <pc:sldLayoutMk cId="603547432" sldId="2147483733"/>
          </pc:sldLayoutMkLst>
          <pc:spChg chg="mod">
            <ac:chgData name="片岡 愛海" userId="89748f703fc3332d" providerId="Windows Live" clId="Web-{62724B52-C2B2-4682-9C98-210FAD1A9F23}" dt="2022-02-14T07:53:15.418" v="0"/>
            <ac:spMkLst>
              <pc:docMk/>
              <pc:sldMasterMk cId="4259929111" sldId="2147483728"/>
              <pc:sldLayoutMk cId="603547432" sldId="2147483733"/>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603547432" sldId="2147483733"/>
              <ac:spMk id="4"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603547432" sldId="2147483733"/>
              <ac:spMk id="5"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603547432" sldId="2147483733"/>
              <ac:spMk id="6"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603547432" sldId="2147483733"/>
              <ac:spMk id="10" creationId="{00000000-0000-0000-0000-000000000000}"/>
            </ac:spMkLst>
          </pc:spChg>
        </pc:sldLayoutChg>
        <pc:sldLayoutChg chg="del">
          <pc:chgData name="片岡 愛海" userId="89748f703fc3332d" providerId="Windows Live" clId="Web-{62724B52-C2B2-4682-9C98-210FAD1A9F23}" dt="2022-02-14T07:53:19.402" v="1"/>
          <pc:sldLayoutMkLst>
            <pc:docMk/>
            <pc:sldMasterMk cId="4259929111" sldId="2147483728"/>
            <pc:sldLayoutMk cId="4217675804" sldId="2147483734"/>
          </pc:sldLayoutMkLst>
        </pc:sldLayoutChg>
        <pc:sldLayoutChg chg="modSp del">
          <pc:chgData name="片岡 愛海" userId="89748f703fc3332d" providerId="Windows Live" clId="Web-{62724B52-C2B2-4682-9C98-210FAD1A9F23}" dt="2022-02-14T07:53:19.402" v="1"/>
          <pc:sldLayoutMkLst>
            <pc:docMk/>
            <pc:sldMasterMk cId="4259929111" sldId="2147483728"/>
            <pc:sldLayoutMk cId="4195648127" sldId="2147483735"/>
          </pc:sldLayoutMkLst>
          <pc:spChg chg="mod">
            <ac:chgData name="片岡 愛海" userId="89748f703fc3332d" providerId="Windows Live" clId="Web-{62724B52-C2B2-4682-9C98-210FAD1A9F23}" dt="2022-02-14T07:53:15.418" v="0"/>
            <ac:spMkLst>
              <pc:docMk/>
              <pc:sldMasterMk cId="4259929111" sldId="2147483728"/>
              <pc:sldLayoutMk cId="4195648127" sldId="2147483735"/>
              <ac:spMk id="5"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4195648127" sldId="2147483735"/>
              <ac:spMk id="6" creationId="{00000000-0000-0000-0000-000000000000}"/>
            </ac:spMkLst>
          </pc:spChg>
        </pc:sldLayoutChg>
        <pc:sldLayoutChg chg="modSp del">
          <pc:chgData name="片岡 愛海" userId="89748f703fc3332d" providerId="Windows Live" clId="Web-{62724B52-C2B2-4682-9C98-210FAD1A9F23}" dt="2022-02-14T07:53:19.402" v="1"/>
          <pc:sldLayoutMkLst>
            <pc:docMk/>
            <pc:sldMasterMk cId="4259929111" sldId="2147483728"/>
            <pc:sldLayoutMk cId="3118024643" sldId="2147483736"/>
          </pc:sldLayoutMkLst>
          <pc:spChg chg="mod">
            <ac:chgData name="片岡 愛海" userId="89748f703fc3332d" providerId="Windows Live" clId="Web-{62724B52-C2B2-4682-9C98-210FAD1A9F23}" dt="2022-02-14T07:53:15.418" v="0"/>
            <ac:spMkLst>
              <pc:docMk/>
              <pc:sldMasterMk cId="4259929111" sldId="2147483728"/>
              <pc:sldLayoutMk cId="3118024643" sldId="2147483736"/>
              <ac:spMk id="2"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118024643" sldId="2147483736"/>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118024643" sldId="2147483736"/>
              <ac:spMk id="4"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118024643" sldId="2147483736"/>
              <ac:spMk id="5"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118024643" sldId="2147483736"/>
              <ac:spMk id="6"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118024643" sldId="2147483736"/>
              <ac:spMk id="8"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118024643" sldId="2147483736"/>
              <ac:spMk id="9" creationId="{00000000-0000-0000-0000-000000000000}"/>
            </ac:spMkLst>
          </pc:spChg>
        </pc:sldLayoutChg>
        <pc:sldLayoutChg chg="modSp del">
          <pc:chgData name="片岡 愛海" userId="89748f703fc3332d" providerId="Windows Live" clId="Web-{62724B52-C2B2-4682-9C98-210FAD1A9F23}" dt="2022-02-14T07:53:19.402" v="1"/>
          <pc:sldLayoutMkLst>
            <pc:docMk/>
            <pc:sldMasterMk cId="4259929111" sldId="2147483728"/>
            <pc:sldLayoutMk cId="2041406079" sldId="2147483737"/>
          </pc:sldLayoutMkLst>
          <pc:spChg chg="mod">
            <ac:chgData name="片岡 愛海" userId="89748f703fc3332d" providerId="Windows Live" clId="Web-{62724B52-C2B2-4682-9C98-210FAD1A9F23}" dt="2022-02-14T07:53:15.418" v="0"/>
            <ac:spMkLst>
              <pc:docMk/>
              <pc:sldMasterMk cId="4259929111" sldId="2147483728"/>
              <pc:sldLayoutMk cId="2041406079" sldId="2147483737"/>
              <ac:spMk id="2"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2041406079" sldId="2147483737"/>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2041406079" sldId="2147483737"/>
              <ac:spMk id="4"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2041406079" sldId="2147483737"/>
              <ac:spMk id="8"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2041406079" sldId="2147483737"/>
              <ac:spMk id="9" creationId="{00000000-0000-0000-0000-000000000000}"/>
            </ac:spMkLst>
          </pc:spChg>
        </pc:sldLayoutChg>
        <pc:sldLayoutChg chg="del">
          <pc:chgData name="片岡 愛海" userId="89748f703fc3332d" providerId="Windows Live" clId="Web-{62724B52-C2B2-4682-9C98-210FAD1A9F23}" dt="2022-02-14T07:53:19.402" v="1"/>
          <pc:sldLayoutMkLst>
            <pc:docMk/>
            <pc:sldMasterMk cId="4259929111" sldId="2147483728"/>
            <pc:sldLayoutMk cId="1913617505" sldId="2147483738"/>
          </pc:sldLayoutMkLst>
        </pc:sldLayoutChg>
        <pc:sldLayoutChg chg="modSp del">
          <pc:chgData name="片岡 愛海" userId="89748f703fc3332d" providerId="Windows Live" clId="Web-{62724B52-C2B2-4682-9C98-210FAD1A9F23}" dt="2022-02-14T07:53:19.402" v="1"/>
          <pc:sldLayoutMkLst>
            <pc:docMk/>
            <pc:sldMasterMk cId="4259929111" sldId="2147483728"/>
            <pc:sldLayoutMk cId="3843392795" sldId="2147483739"/>
          </pc:sldLayoutMkLst>
          <pc:spChg chg="mod">
            <ac:chgData name="片岡 愛海" userId="89748f703fc3332d" providerId="Windows Live" clId="Web-{62724B52-C2B2-4682-9C98-210FAD1A9F23}" dt="2022-02-14T07:53:15.418" v="0"/>
            <ac:spMkLst>
              <pc:docMk/>
              <pc:sldMasterMk cId="4259929111" sldId="2147483728"/>
              <pc:sldLayoutMk cId="3843392795" sldId="2147483739"/>
              <ac:spMk id="2"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843392795" sldId="2147483739"/>
              <ac:spMk id="3"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843392795" sldId="2147483739"/>
              <ac:spMk id="7" creationId="{00000000-0000-0000-0000-000000000000}"/>
            </ac:spMkLst>
          </pc:spChg>
          <pc:spChg chg="mod">
            <ac:chgData name="片岡 愛海" userId="89748f703fc3332d" providerId="Windows Live" clId="Web-{62724B52-C2B2-4682-9C98-210FAD1A9F23}" dt="2022-02-14T07:53:15.418" v="0"/>
            <ac:spMkLst>
              <pc:docMk/>
              <pc:sldMasterMk cId="4259929111" sldId="2147483728"/>
              <pc:sldLayoutMk cId="3843392795" sldId="2147483739"/>
              <ac:spMk id="8" creationId="{00000000-0000-0000-0000-000000000000}"/>
            </ac:spMkLst>
          </pc:spChg>
        </pc:sldLayoutChg>
      </pc:sldMasterChg>
      <pc:sldMasterChg chg="add addSldLayout modSldLayout">
        <pc:chgData name="片岡 愛海" userId="89748f703fc3332d" providerId="Windows Live" clId="Web-{62724B52-C2B2-4682-9C98-210FAD1A9F23}" dt="2022-02-14T07:53:19.402" v="1"/>
        <pc:sldMasterMkLst>
          <pc:docMk/>
          <pc:sldMasterMk cId="280451492" sldId="2147483740"/>
        </pc:sldMasterMkLst>
        <pc:sldLayoutChg chg="add mod replId">
          <pc:chgData name="片岡 愛海" userId="89748f703fc3332d" providerId="Windows Live" clId="Web-{62724B52-C2B2-4682-9C98-210FAD1A9F23}" dt="2022-02-14T07:53:19.402" v="1"/>
          <pc:sldLayoutMkLst>
            <pc:docMk/>
            <pc:sldMasterMk cId="280451492" sldId="2147483740"/>
            <pc:sldLayoutMk cId="1859814184" sldId="2147483741"/>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2110598801" sldId="2147483742"/>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2159386066" sldId="2147483743"/>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2899548566" sldId="2147483744"/>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2573003745" sldId="2147483745"/>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2104033037" sldId="2147483746"/>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453816018" sldId="2147483747"/>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127094769" sldId="2147483748"/>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267256115" sldId="2147483749"/>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1174959993" sldId="2147483750"/>
          </pc:sldLayoutMkLst>
        </pc:sldLayoutChg>
        <pc:sldLayoutChg chg="add mod replId">
          <pc:chgData name="片岡 愛海" userId="89748f703fc3332d" providerId="Windows Live" clId="Web-{62724B52-C2B2-4682-9C98-210FAD1A9F23}" dt="2022-02-14T07:53:19.402" v="1"/>
          <pc:sldLayoutMkLst>
            <pc:docMk/>
            <pc:sldMasterMk cId="280451492" sldId="2147483740"/>
            <pc:sldLayoutMk cId="3209311117" sldId="2147483751"/>
          </pc:sldLayoutMkLst>
        </pc:sldLayoutChg>
      </pc:sldMasterChg>
    </pc:docChg>
  </pc:docChgLst>
  <pc:docChgLst>
    <pc:chgData name="片岡 愛海" userId="89748f703fc3332d" providerId="Windows Live" clId="Web-{80BC6C3D-51AE-46CB-9213-ADD2348DAC63}"/>
    <pc:docChg chg="modSld">
      <pc:chgData name="片岡 愛海" userId="89748f703fc3332d" providerId="Windows Live" clId="Web-{80BC6C3D-51AE-46CB-9213-ADD2348DAC63}" dt="2022-02-09T06:00:08.913" v="117" actId="1076"/>
      <pc:docMkLst>
        <pc:docMk/>
      </pc:docMkLst>
      <pc:sldChg chg="modSp">
        <pc:chgData name="片岡 愛海" userId="89748f703fc3332d" providerId="Windows Live" clId="Web-{80BC6C3D-51AE-46CB-9213-ADD2348DAC63}" dt="2022-02-09T05:45:43.773" v="11"/>
        <pc:sldMkLst>
          <pc:docMk/>
          <pc:sldMk cId="619997346" sldId="260"/>
        </pc:sldMkLst>
        <pc:picChg chg="mod">
          <ac:chgData name="片岡 愛海" userId="89748f703fc3332d" providerId="Windows Live" clId="Web-{80BC6C3D-51AE-46CB-9213-ADD2348DAC63}" dt="2022-02-09T05:45:38.038" v="10"/>
          <ac:picMkLst>
            <pc:docMk/>
            <pc:sldMk cId="619997346" sldId="260"/>
            <ac:picMk id="2" creationId="{A5315432-8183-064C-88DF-E6E0C2AA4CE1}"/>
          </ac:picMkLst>
        </pc:picChg>
        <pc:picChg chg="mod">
          <ac:chgData name="片岡 愛海" userId="89748f703fc3332d" providerId="Windows Live" clId="Web-{80BC6C3D-51AE-46CB-9213-ADD2348DAC63}" dt="2022-02-09T05:45:43.773" v="11"/>
          <ac:picMkLst>
            <pc:docMk/>
            <pc:sldMk cId="619997346" sldId="260"/>
            <ac:picMk id="15" creationId="{9FCDE0A9-D4FF-8547-9328-E3CBC6ECE95F}"/>
          </ac:picMkLst>
        </pc:picChg>
      </pc:sldChg>
      <pc:sldChg chg="modSp">
        <pc:chgData name="片岡 愛海" userId="89748f703fc3332d" providerId="Windows Live" clId="Web-{80BC6C3D-51AE-46CB-9213-ADD2348DAC63}" dt="2022-02-09T05:44:42.928" v="9"/>
        <pc:sldMkLst>
          <pc:docMk/>
          <pc:sldMk cId="2751833025" sldId="294"/>
        </pc:sldMkLst>
        <pc:spChg chg="mod">
          <ac:chgData name="片岡 愛海" userId="89748f703fc3332d" providerId="Windows Live" clId="Web-{80BC6C3D-51AE-46CB-9213-ADD2348DAC63}" dt="2022-02-09T05:44:29.147" v="7" actId="1076"/>
          <ac:spMkLst>
            <pc:docMk/>
            <pc:sldMk cId="2751833025" sldId="294"/>
            <ac:spMk id="3" creationId="{3CF69D54-B2CF-4652-A556-67D8E2947498}"/>
          </ac:spMkLst>
        </pc:spChg>
        <pc:graphicFrameChg chg="mod">
          <ac:chgData name="片岡 愛海" userId="89748f703fc3332d" providerId="Windows Live" clId="Web-{80BC6C3D-51AE-46CB-9213-ADD2348DAC63}" dt="2022-02-09T05:44:17.271" v="4" actId="1076"/>
          <ac:graphicFrameMkLst>
            <pc:docMk/>
            <pc:sldMk cId="2751833025" sldId="294"/>
            <ac:graphicFrameMk id="4" creationId="{640A5424-B9FC-A640-A7DF-FB36A6163E1D}"/>
          </ac:graphicFrameMkLst>
        </pc:graphicFrameChg>
        <pc:picChg chg="mod">
          <ac:chgData name="片岡 愛海" userId="89748f703fc3332d" providerId="Windows Live" clId="Web-{80BC6C3D-51AE-46CB-9213-ADD2348DAC63}" dt="2022-02-09T05:44:38.241" v="8"/>
          <ac:picMkLst>
            <pc:docMk/>
            <pc:sldMk cId="2751833025" sldId="294"/>
            <ac:picMk id="5" creationId="{8F851FC6-DE99-774F-AAE1-68CD23117F4F}"/>
          </ac:picMkLst>
        </pc:picChg>
        <pc:picChg chg="mod modCrop">
          <ac:chgData name="片岡 愛海" userId="89748f703fc3332d" providerId="Windows Live" clId="Web-{80BC6C3D-51AE-46CB-9213-ADD2348DAC63}" dt="2022-02-09T05:44:42.928" v="9"/>
          <ac:picMkLst>
            <pc:docMk/>
            <pc:sldMk cId="2751833025" sldId="294"/>
            <ac:picMk id="6" creationId="{FCE5E109-F817-6C4A-AFC6-8D98DF114E67}"/>
          </ac:picMkLst>
        </pc:picChg>
      </pc:sldChg>
      <pc:sldChg chg="addSp delSp modSp">
        <pc:chgData name="片岡 愛海" userId="89748f703fc3332d" providerId="Windows Live" clId="Web-{80BC6C3D-51AE-46CB-9213-ADD2348DAC63}" dt="2022-02-09T06:00:08.913" v="117" actId="1076"/>
        <pc:sldMkLst>
          <pc:docMk/>
          <pc:sldMk cId="3839515121" sldId="301"/>
        </pc:sldMkLst>
        <pc:spChg chg="add mod">
          <ac:chgData name="片岡 愛海" userId="89748f703fc3332d" providerId="Windows Live" clId="Web-{80BC6C3D-51AE-46CB-9213-ADD2348DAC63}" dt="2022-02-09T06:00:08.913" v="117" actId="1076"/>
          <ac:spMkLst>
            <pc:docMk/>
            <pc:sldMk cId="3839515121" sldId="301"/>
            <ac:spMk id="10" creationId="{9ADC9D1E-26A4-469F-90AD-A178EA55EE37}"/>
          </ac:spMkLst>
        </pc:spChg>
        <pc:picChg chg="del">
          <ac:chgData name="片岡 愛海" userId="89748f703fc3332d" providerId="Windows Live" clId="Web-{80BC6C3D-51AE-46CB-9213-ADD2348DAC63}" dt="2022-02-09T05:55:52.159" v="26"/>
          <ac:picMkLst>
            <pc:docMk/>
            <pc:sldMk cId="3839515121" sldId="301"/>
            <ac:picMk id="4" creationId="{A01BDEA0-5BD3-42C2-91A7-AC35E55C195F}"/>
          </ac:picMkLst>
        </pc:picChg>
        <pc:picChg chg="mod">
          <ac:chgData name="片岡 愛海" userId="89748f703fc3332d" providerId="Windows Live" clId="Web-{80BC6C3D-51AE-46CB-9213-ADD2348DAC63}" dt="2022-02-09T05:50:20.997" v="14" actId="1076"/>
          <ac:picMkLst>
            <pc:docMk/>
            <pc:sldMk cId="3839515121" sldId="301"/>
            <ac:picMk id="5" creationId="{5F869403-F2F4-49FE-8D2E-7D486472E76D}"/>
          </ac:picMkLst>
        </pc:picChg>
        <pc:picChg chg="del mod">
          <ac:chgData name="片岡 愛海" userId="89748f703fc3332d" providerId="Windows Live" clId="Web-{80BC6C3D-51AE-46CB-9213-ADD2348DAC63}" dt="2022-02-09T05:54:59.830" v="19"/>
          <ac:picMkLst>
            <pc:docMk/>
            <pc:sldMk cId="3839515121" sldId="301"/>
            <ac:picMk id="7" creationId="{DA49878C-222B-4F28-90C4-15A84D76367B}"/>
          </ac:picMkLst>
        </pc:picChg>
        <pc:picChg chg="mod">
          <ac:chgData name="片岡 愛海" userId="89748f703fc3332d" providerId="Windows Live" clId="Web-{80BC6C3D-51AE-46CB-9213-ADD2348DAC63}" dt="2022-02-09T06:00:01.788" v="116" actId="1076"/>
          <ac:picMkLst>
            <pc:docMk/>
            <pc:sldMk cId="3839515121" sldId="301"/>
            <ac:picMk id="8" creationId="{0D024FE7-BB23-0C41-81DA-4B1BFE9DBEFF}"/>
          </ac:picMkLst>
        </pc:picChg>
        <pc:picChg chg="add mod">
          <ac:chgData name="片岡 愛海" userId="89748f703fc3332d" providerId="Windows Live" clId="Web-{80BC6C3D-51AE-46CB-9213-ADD2348DAC63}" dt="2022-02-09T05:59:57.944" v="115" actId="1076"/>
          <ac:picMkLst>
            <pc:docMk/>
            <pc:sldMk cId="3839515121" sldId="301"/>
            <ac:picMk id="9" creationId="{626501F2-C054-462F-ABF3-C196EF05D603}"/>
          </ac:picMkLst>
        </pc:picChg>
      </pc:sldChg>
      <pc:sldChg chg="delSp modSp">
        <pc:chgData name="片岡 愛海" userId="89748f703fc3332d" providerId="Windows Live" clId="Web-{80BC6C3D-51AE-46CB-9213-ADD2348DAC63}" dt="2022-02-09T05:56:33.347" v="32" actId="1076"/>
        <pc:sldMkLst>
          <pc:docMk/>
          <pc:sldMk cId="2322012212" sldId="310"/>
        </pc:sldMkLst>
        <pc:spChg chg="mod">
          <ac:chgData name="片岡 愛海" userId="89748f703fc3332d" providerId="Windows Live" clId="Web-{80BC6C3D-51AE-46CB-9213-ADD2348DAC63}" dt="2022-02-09T05:56:33.347" v="32" actId="1076"/>
          <ac:spMkLst>
            <pc:docMk/>
            <pc:sldMk cId="2322012212" sldId="310"/>
            <ac:spMk id="2" creationId="{10A3D226-9CD0-4757-8471-3C126899C708}"/>
          </ac:spMkLst>
        </pc:spChg>
        <pc:picChg chg="del mod">
          <ac:chgData name="片岡 愛海" userId="89748f703fc3332d" providerId="Windows Live" clId="Web-{80BC6C3D-51AE-46CB-9213-ADD2348DAC63}" dt="2022-02-09T05:55:48.721" v="25"/>
          <ac:picMkLst>
            <pc:docMk/>
            <pc:sldMk cId="2322012212" sldId="310"/>
            <ac:picMk id="4" creationId="{7B3BF2DF-6206-41CD-9964-EAB2BB09DED5}"/>
          </ac:picMkLst>
        </pc:picChg>
      </pc:sldChg>
    </pc:docChg>
  </pc:docChgLst>
  <pc:docChgLst>
    <pc:chgData name="片岡 愛海" userId="89748f703fc3332d" providerId="Windows Live" clId="Web-{BDC5BF15-03C7-4B59-B2EA-03AC2D468985}"/>
    <pc:docChg chg="addSld delSld modSld sldOrd addMainMaster delMainMaster">
      <pc:chgData name="片岡 愛海" userId="89748f703fc3332d" providerId="Windows Live" clId="Web-{BDC5BF15-03C7-4B59-B2EA-03AC2D468985}" dt="2022-01-19T05:57:15.692" v="554" actId="20577"/>
      <pc:docMkLst>
        <pc:docMk/>
      </pc:docMkLst>
      <pc:sldChg chg="modSp mod modClrScheme chgLayout">
        <pc:chgData name="片岡 愛海" userId="89748f703fc3332d" providerId="Windows Live" clId="Web-{BDC5BF15-03C7-4B59-B2EA-03AC2D468985}" dt="2022-01-19T04:35:48.160" v="40" actId="1076"/>
        <pc:sldMkLst>
          <pc:docMk/>
          <pc:sldMk cId="3516760662" sldId="256"/>
        </pc:sldMkLst>
        <pc:spChg chg="mod ord">
          <ac:chgData name="片岡 愛海" userId="89748f703fc3332d" providerId="Windows Live" clId="Web-{BDC5BF15-03C7-4B59-B2EA-03AC2D468985}" dt="2022-01-19T04:35:41.582" v="39" actId="1076"/>
          <ac:spMkLst>
            <pc:docMk/>
            <pc:sldMk cId="3516760662" sldId="256"/>
            <ac:spMk id="2" creationId="{2B8F4FE9-7044-2B47-97BB-AD620E6170F6}"/>
          </ac:spMkLst>
        </pc:spChg>
        <pc:spChg chg="mod ord">
          <ac:chgData name="片岡 愛海" userId="89748f703fc3332d" providerId="Windows Live" clId="Web-{BDC5BF15-03C7-4B59-B2EA-03AC2D468985}" dt="2022-01-19T04:35:48.160" v="40" actId="1076"/>
          <ac:spMkLst>
            <pc:docMk/>
            <pc:sldMk cId="3516760662" sldId="256"/>
            <ac:spMk id="3" creationId="{BCB1AD33-9444-2641-A5E0-8FF803CFE54F}"/>
          </ac:spMkLst>
        </pc:spChg>
      </pc:sldChg>
      <pc:sldChg chg="modSp mod modClrScheme chgLayout">
        <pc:chgData name="片岡 愛海" userId="89748f703fc3332d" providerId="Windows Live" clId="Web-{BDC5BF15-03C7-4B59-B2EA-03AC2D468985}" dt="2022-01-19T04:33:42.438" v="33"/>
        <pc:sldMkLst>
          <pc:docMk/>
          <pc:sldMk cId="3989685085" sldId="258"/>
        </pc:sldMkLst>
        <pc:spChg chg="mod ord">
          <ac:chgData name="片岡 愛海" userId="89748f703fc3332d" providerId="Windows Live" clId="Web-{BDC5BF15-03C7-4B59-B2EA-03AC2D468985}" dt="2022-01-19T04:33:42.438" v="33"/>
          <ac:spMkLst>
            <pc:docMk/>
            <pc:sldMk cId="3989685085" sldId="258"/>
            <ac:spMk id="2" creationId="{C531C29A-BE9A-D340-91DA-94497E0FEC29}"/>
          </ac:spMkLst>
        </pc:spChg>
        <pc:spChg chg="mod ord">
          <ac:chgData name="片岡 愛海" userId="89748f703fc3332d" providerId="Windows Live" clId="Web-{BDC5BF15-03C7-4B59-B2EA-03AC2D468985}" dt="2022-01-19T04:33:42.438" v="33"/>
          <ac:spMkLst>
            <pc:docMk/>
            <pc:sldMk cId="3989685085" sldId="258"/>
            <ac:spMk id="3" creationId="{1D4D0CFE-8DD8-2A47-A7F8-D1CEBE1C0680}"/>
          </ac:spMkLst>
        </pc:spChg>
      </pc:sldChg>
      <pc:sldChg chg="modSp mod modClrScheme chgLayout">
        <pc:chgData name="片岡 愛海" userId="89748f703fc3332d" providerId="Windows Live" clId="Web-{BDC5BF15-03C7-4B59-B2EA-03AC2D468985}" dt="2022-01-19T04:33:42.438" v="33"/>
        <pc:sldMkLst>
          <pc:docMk/>
          <pc:sldMk cId="281970618" sldId="259"/>
        </pc:sldMkLst>
        <pc:spChg chg="mod ord">
          <ac:chgData name="片岡 愛海" userId="89748f703fc3332d" providerId="Windows Live" clId="Web-{BDC5BF15-03C7-4B59-B2EA-03AC2D468985}" dt="2022-01-19T04:33:42.438" v="33"/>
          <ac:spMkLst>
            <pc:docMk/>
            <pc:sldMk cId="281970618" sldId="259"/>
            <ac:spMk id="2" creationId="{B673658B-053E-DB4B-90EA-E6A67CEAF46F}"/>
          </ac:spMkLst>
        </pc:spChg>
        <pc:spChg chg="mod ord">
          <ac:chgData name="片岡 愛海" userId="89748f703fc3332d" providerId="Windows Live" clId="Web-{BDC5BF15-03C7-4B59-B2EA-03AC2D468985}" dt="2022-01-19T04:33:42.438" v="33"/>
          <ac:spMkLst>
            <pc:docMk/>
            <pc:sldMk cId="281970618" sldId="259"/>
            <ac:spMk id="3" creationId="{45ED528A-0694-C74F-B134-61748047FA7D}"/>
          </ac:spMkLst>
        </pc:spChg>
      </pc:sldChg>
      <pc:sldChg chg="modSp mod modClrScheme chgLayout modNotes">
        <pc:chgData name="片岡 愛海" userId="89748f703fc3332d" providerId="Windows Live" clId="Web-{BDC5BF15-03C7-4B59-B2EA-03AC2D468985}" dt="2022-01-19T04:33:42.438" v="33"/>
        <pc:sldMkLst>
          <pc:docMk/>
          <pc:sldMk cId="619997346" sldId="260"/>
        </pc:sldMkLst>
        <pc:spChg chg="mod">
          <ac:chgData name="片岡 愛海" userId="89748f703fc3332d" providerId="Windows Live" clId="Web-{BDC5BF15-03C7-4B59-B2EA-03AC2D468985}" dt="2022-01-19T04:28:34.946" v="28" actId="1076"/>
          <ac:spMkLst>
            <pc:docMk/>
            <pc:sldMk cId="619997346" sldId="260"/>
            <ac:spMk id="4" creationId="{83B1C15E-F7DA-2F44-BBC4-AF0A57FF0419}"/>
          </ac:spMkLst>
        </pc:spChg>
        <pc:spChg chg="mod">
          <ac:chgData name="片岡 愛海" userId="89748f703fc3332d" providerId="Windows Live" clId="Web-{BDC5BF15-03C7-4B59-B2EA-03AC2D468985}" dt="2022-01-19T04:28:32.180" v="27" actId="1076"/>
          <ac:spMkLst>
            <pc:docMk/>
            <pc:sldMk cId="619997346" sldId="260"/>
            <ac:spMk id="6" creationId="{CE2F5EE4-7FD8-F046-B6EA-AAC979BA37B6}"/>
          </ac:spMkLst>
        </pc:spChg>
        <pc:spChg chg="mod">
          <ac:chgData name="片岡 愛海" userId="89748f703fc3332d" providerId="Windows Live" clId="Web-{BDC5BF15-03C7-4B59-B2EA-03AC2D468985}" dt="2022-01-19T04:28:40.024" v="29" actId="1076"/>
          <ac:spMkLst>
            <pc:docMk/>
            <pc:sldMk cId="619997346" sldId="260"/>
            <ac:spMk id="8" creationId="{F4F6DF37-6EB7-044E-86AB-A9B2440B5929}"/>
          </ac:spMkLst>
        </pc:spChg>
        <pc:spChg chg="mod">
          <ac:chgData name="片岡 愛海" userId="89748f703fc3332d" providerId="Windows Live" clId="Web-{BDC5BF15-03C7-4B59-B2EA-03AC2D468985}" dt="2022-01-19T04:28:17.070" v="24" actId="20577"/>
          <ac:spMkLst>
            <pc:docMk/>
            <pc:sldMk cId="619997346" sldId="260"/>
            <ac:spMk id="14" creationId="{B01A9291-6AD9-465E-907F-83BE8E41098B}"/>
          </ac:spMkLst>
        </pc:spChg>
      </pc:sldChg>
      <pc:sldChg chg="modSp mod modClrScheme chgLayout">
        <pc:chgData name="片岡 愛海" userId="89748f703fc3332d" providerId="Windows Live" clId="Web-{BDC5BF15-03C7-4B59-B2EA-03AC2D468985}" dt="2022-01-19T04:33:42.438" v="33"/>
        <pc:sldMkLst>
          <pc:docMk/>
          <pc:sldMk cId="1209144023" sldId="262"/>
        </pc:sldMkLst>
        <pc:spChg chg="mod ord">
          <ac:chgData name="片岡 愛海" userId="89748f703fc3332d" providerId="Windows Live" clId="Web-{BDC5BF15-03C7-4B59-B2EA-03AC2D468985}" dt="2022-01-19T04:33:42.438" v="33"/>
          <ac:spMkLst>
            <pc:docMk/>
            <pc:sldMk cId="1209144023" sldId="262"/>
            <ac:spMk id="2" creationId="{2065DBB5-BF65-1645-90BB-9F7AEFD63763}"/>
          </ac:spMkLst>
        </pc:spChg>
        <pc:spChg chg="mod ord">
          <ac:chgData name="片岡 愛海" userId="89748f703fc3332d" providerId="Windows Live" clId="Web-{BDC5BF15-03C7-4B59-B2EA-03AC2D468985}" dt="2022-01-19T04:33:42.438" v="33"/>
          <ac:spMkLst>
            <pc:docMk/>
            <pc:sldMk cId="1209144023" sldId="262"/>
            <ac:spMk id="3" creationId="{D73B54DC-C354-B644-A916-766C5D80F529}"/>
          </ac:spMkLst>
        </pc:spChg>
      </pc:sldChg>
      <pc:sldChg chg="modSp mod modClrScheme chgLayout">
        <pc:chgData name="片岡 愛海" userId="89748f703fc3332d" providerId="Windows Live" clId="Web-{BDC5BF15-03C7-4B59-B2EA-03AC2D468985}" dt="2022-01-19T04:33:42.438" v="33"/>
        <pc:sldMkLst>
          <pc:docMk/>
          <pc:sldMk cId="376417853" sldId="263"/>
        </pc:sldMkLst>
        <pc:spChg chg="mod ord">
          <ac:chgData name="片岡 愛海" userId="89748f703fc3332d" providerId="Windows Live" clId="Web-{BDC5BF15-03C7-4B59-B2EA-03AC2D468985}" dt="2022-01-19T04:33:42.438" v="33"/>
          <ac:spMkLst>
            <pc:docMk/>
            <pc:sldMk cId="376417853" sldId="263"/>
            <ac:spMk id="3" creationId="{8D759FCA-DB17-B04C-9F58-6020F867A964}"/>
          </ac:spMkLst>
        </pc:spChg>
      </pc:sldChg>
      <pc:sldChg chg="modSp mod modClrScheme chgLayout">
        <pc:chgData name="片岡 愛海" userId="89748f703fc3332d" providerId="Windows Live" clId="Web-{BDC5BF15-03C7-4B59-B2EA-03AC2D468985}" dt="2022-01-19T04:33:42.438" v="33"/>
        <pc:sldMkLst>
          <pc:docMk/>
          <pc:sldMk cId="670345824" sldId="272"/>
        </pc:sldMkLst>
        <pc:spChg chg="mod ord">
          <ac:chgData name="片岡 愛海" userId="89748f703fc3332d" providerId="Windows Live" clId="Web-{BDC5BF15-03C7-4B59-B2EA-03AC2D468985}" dt="2022-01-19T04:33:42.438" v="33"/>
          <ac:spMkLst>
            <pc:docMk/>
            <pc:sldMk cId="670345824" sldId="272"/>
            <ac:spMk id="2" creationId="{985EC2DA-7085-FD46-BD92-29E1AB70345F}"/>
          </ac:spMkLst>
        </pc:spChg>
        <pc:spChg chg="mod ord">
          <ac:chgData name="片岡 愛海" userId="89748f703fc3332d" providerId="Windows Live" clId="Web-{BDC5BF15-03C7-4B59-B2EA-03AC2D468985}" dt="2022-01-19T04:33:42.438" v="33"/>
          <ac:spMkLst>
            <pc:docMk/>
            <pc:sldMk cId="670345824" sldId="272"/>
            <ac:spMk id="3" creationId="{76C64D33-C6F5-A441-8CC5-43DA677510EB}"/>
          </ac:spMkLst>
        </pc:spChg>
      </pc:sldChg>
      <pc:sldChg chg="addSp delSp modSp mod modClrScheme chgLayout modNotes">
        <pc:chgData name="片岡 愛海" userId="89748f703fc3332d" providerId="Windows Live" clId="Web-{BDC5BF15-03C7-4B59-B2EA-03AC2D468985}" dt="2022-01-19T05:15:36.238" v="277" actId="20577"/>
        <pc:sldMkLst>
          <pc:docMk/>
          <pc:sldMk cId="2027311041" sldId="274"/>
        </pc:sldMkLst>
        <pc:spChg chg="mod ord">
          <ac:chgData name="片岡 愛海" userId="89748f703fc3332d" providerId="Windows Live" clId="Web-{BDC5BF15-03C7-4B59-B2EA-03AC2D468985}" dt="2022-01-19T04:33:42.438" v="33"/>
          <ac:spMkLst>
            <pc:docMk/>
            <pc:sldMk cId="2027311041" sldId="274"/>
            <ac:spMk id="2" creationId="{0DF800A4-9284-484F-AED3-5E2BC5DBA321}"/>
          </ac:spMkLst>
        </pc:spChg>
        <pc:spChg chg="mod ord">
          <ac:chgData name="片岡 愛海" userId="89748f703fc3332d" providerId="Windows Live" clId="Web-{BDC5BF15-03C7-4B59-B2EA-03AC2D468985}" dt="2022-01-19T04:33:42.438" v="33"/>
          <ac:spMkLst>
            <pc:docMk/>
            <pc:sldMk cId="2027311041" sldId="274"/>
            <ac:spMk id="3" creationId="{4D8ED856-A8FF-4246-87EC-CD3761C6519B}"/>
          </ac:spMkLst>
        </pc:spChg>
        <pc:spChg chg="mod">
          <ac:chgData name="片岡 愛海" userId="89748f703fc3332d" providerId="Windows Live" clId="Web-{BDC5BF15-03C7-4B59-B2EA-03AC2D468985}" dt="2022-01-19T05:15:36.238" v="277" actId="20577"/>
          <ac:spMkLst>
            <pc:docMk/>
            <pc:sldMk cId="2027311041" sldId="274"/>
            <ac:spMk id="4" creationId="{01F717C6-DBF4-8A4F-BC8F-9C8E9DFB509F}"/>
          </ac:spMkLst>
        </pc:spChg>
        <pc:spChg chg="add del">
          <ac:chgData name="片岡 愛海" userId="89748f703fc3332d" providerId="Windows Live" clId="Web-{BDC5BF15-03C7-4B59-B2EA-03AC2D468985}" dt="2022-01-19T04:57:47.358" v="159"/>
          <ac:spMkLst>
            <pc:docMk/>
            <pc:sldMk cId="2027311041" sldId="274"/>
            <ac:spMk id="6" creationId="{DDFFA432-CC87-4839-B82D-0F7AB4F04738}"/>
          </ac:spMkLst>
        </pc:spChg>
        <pc:spChg chg="del mod">
          <ac:chgData name="片岡 愛海" userId="89748f703fc3332d" providerId="Windows Live" clId="Web-{BDC5BF15-03C7-4B59-B2EA-03AC2D468985}" dt="2022-01-19T04:57:04.232" v="156"/>
          <ac:spMkLst>
            <pc:docMk/>
            <pc:sldMk cId="2027311041" sldId="274"/>
            <ac:spMk id="9" creationId="{202C8672-A343-4056-8504-79ABB329A258}"/>
          </ac:spMkLst>
        </pc:spChg>
      </pc:sldChg>
      <pc:sldChg chg="modSp mod modClrScheme chgLayout">
        <pc:chgData name="片岡 愛海" userId="89748f703fc3332d" providerId="Windows Live" clId="Web-{BDC5BF15-03C7-4B59-B2EA-03AC2D468985}" dt="2022-01-19T05:56:30.816" v="549" actId="20577"/>
        <pc:sldMkLst>
          <pc:docMk/>
          <pc:sldMk cId="3471014594" sldId="277"/>
        </pc:sldMkLst>
        <pc:spChg chg="mod">
          <ac:chgData name="片岡 愛海" userId="89748f703fc3332d" providerId="Windows Live" clId="Web-{BDC5BF15-03C7-4B59-B2EA-03AC2D468985}" dt="2022-01-19T04:35:32.128" v="38" actId="1076"/>
          <ac:spMkLst>
            <pc:docMk/>
            <pc:sldMk cId="3471014594" sldId="277"/>
            <ac:spMk id="2" creationId="{A8629FD6-1026-C241-95C4-4FB1D66F5770}"/>
          </ac:spMkLst>
        </pc:spChg>
        <pc:spChg chg="mod">
          <ac:chgData name="片岡 愛海" userId="89748f703fc3332d" providerId="Windows Live" clId="Web-{BDC5BF15-03C7-4B59-B2EA-03AC2D468985}" dt="2022-01-19T05:56:30.816" v="549" actId="20577"/>
          <ac:spMkLst>
            <pc:docMk/>
            <pc:sldMk cId="3471014594" sldId="277"/>
            <ac:spMk id="3" creationId="{EB1BE6E4-72AF-5743-9609-117C1A6814DD}"/>
          </ac:spMkLst>
        </pc:spChg>
        <pc:spChg chg="mod">
          <ac:chgData name="片岡 愛海" userId="89748f703fc3332d" providerId="Windows Live" clId="Web-{BDC5BF15-03C7-4B59-B2EA-03AC2D468985}" dt="2022-01-19T05:56:05.222" v="540" actId="20577"/>
          <ac:spMkLst>
            <pc:docMk/>
            <pc:sldMk cId="3471014594" sldId="277"/>
            <ac:spMk id="7" creationId="{99C27E20-5265-EC4F-9872-32A424A84386}"/>
          </ac:spMkLst>
        </pc:spChg>
        <pc:spChg chg="mod">
          <ac:chgData name="片岡 愛海" userId="89748f703fc3332d" providerId="Windows Live" clId="Web-{BDC5BF15-03C7-4B59-B2EA-03AC2D468985}" dt="2022-01-19T05:55:59.940" v="539" actId="20577"/>
          <ac:spMkLst>
            <pc:docMk/>
            <pc:sldMk cId="3471014594" sldId="277"/>
            <ac:spMk id="8" creationId="{595408E3-0D7D-8A4E-8B04-31542B83D0EC}"/>
          </ac:spMkLst>
        </pc:spChg>
        <pc:spChg chg="mod">
          <ac:chgData name="片岡 愛海" userId="89748f703fc3332d" providerId="Windows Live" clId="Web-{BDC5BF15-03C7-4B59-B2EA-03AC2D468985}" dt="2022-01-19T05:55:55.784" v="538" actId="20577"/>
          <ac:spMkLst>
            <pc:docMk/>
            <pc:sldMk cId="3471014594" sldId="277"/>
            <ac:spMk id="9" creationId="{878385D7-F141-2846-AFED-0CB0E5ABBB2E}"/>
          </ac:spMkLst>
        </pc:spChg>
        <pc:spChg chg="mod">
          <ac:chgData name="片岡 愛海" userId="89748f703fc3332d" providerId="Windows Live" clId="Web-{BDC5BF15-03C7-4B59-B2EA-03AC2D468985}" dt="2022-01-19T05:55:40.612" v="536" actId="20577"/>
          <ac:spMkLst>
            <pc:docMk/>
            <pc:sldMk cId="3471014594" sldId="277"/>
            <ac:spMk id="10" creationId="{50BBA97A-77A4-1B4F-9B96-A4FB2FB534C9}"/>
          </ac:spMkLst>
        </pc:spChg>
        <pc:spChg chg="mod">
          <ac:chgData name="片岡 愛海" userId="89748f703fc3332d" providerId="Windows Live" clId="Web-{BDC5BF15-03C7-4B59-B2EA-03AC2D468985}" dt="2022-01-19T05:56:26.003" v="548" actId="14100"/>
          <ac:spMkLst>
            <pc:docMk/>
            <pc:sldMk cId="3471014594" sldId="277"/>
            <ac:spMk id="14" creationId="{D67210D9-631D-4B26-84E6-3A1169D6E4D0}"/>
          </ac:spMkLst>
        </pc:spChg>
        <pc:spChg chg="mod">
          <ac:chgData name="片岡 愛海" userId="89748f703fc3332d" providerId="Windows Live" clId="Web-{BDC5BF15-03C7-4B59-B2EA-03AC2D468985}" dt="2022-01-19T05:55:29.815" v="535"/>
          <ac:spMkLst>
            <pc:docMk/>
            <pc:sldMk cId="3471014594" sldId="277"/>
            <ac:spMk id="16" creationId="{B1BE534B-9D95-49B6-9D5C-44B9560C5BFB}"/>
          </ac:spMkLst>
        </pc:spChg>
      </pc:sldChg>
      <pc:sldChg chg="modSp mod modClrScheme chgLayout">
        <pc:chgData name="片岡 愛海" userId="89748f703fc3332d" providerId="Windows Live" clId="Web-{BDC5BF15-03C7-4B59-B2EA-03AC2D468985}" dt="2022-01-19T04:33:42.438" v="33"/>
        <pc:sldMkLst>
          <pc:docMk/>
          <pc:sldMk cId="2757551109" sldId="279"/>
        </pc:sldMkLst>
        <pc:spChg chg="mod ord">
          <ac:chgData name="片岡 愛海" userId="89748f703fc3332d" providerId="Windows Live" clId="Web-{BDC5BF15-03C7-4B59-B2EA-03AC2D468985}" dt="2022-01-19T04:33:42.438" v="33"/>
          <ac:spMkLst>
            <pc:docMk/>
            <pc:sldMk cId="2757551109" sldId="279"/>
            <ac:spMk id="3" creationId="{FCA143BB-386C-44AB-A502-6FE61905C18C}"/>
          </ac:spMkLst>
        </pc:spChg>
      </pc:sldChg>
      <pc:sldChg chg="modSp mod modClrScheme chgLayout">
        <pc:chgData name="片岡 愛海" userId="89748f703fc3332d" providerId="Windows Live" clId="Web-{BDC5BF15-03C7-4B59-B2EA-03AC2D468985}" dt="2022-01-19T04:33:42.438" v="33"/>
        <pc:sldMkLst>
          <pc:docMk/>
          <pc:sldMk cId="1382010666" sldId="280"/>
        </pc:sldMkLst>
        <pc:spChg chg="mod ord">
          <ac:chgData name="片岡 愛海" userId="89748f703fc3332d" providerId="Windows Live" clId="Web-{BDC5BF15-03C7-4B59-B2EA-03AC2D468985}" dt="2022-01-19T04:33:42.438" v="33"/>
          <ac:spMkLst>
            <pc:docMk/>
            <pc:sldMk cId="1382010666" sldId="280"/>
            <ac:spMk id="3" creationId="{FC3B1342-6C0A-D644-8048-29DC67747BFB}"/>
          </ac:spMkLst>
        </pc:spChg>
      </pc:sldChg>
      <pc:sldChg chg="modSp mod modClrScheme chgLayout">
        <pc:chgData name="片岡 愛海" userId="89748f703fc3332d" providerId="Windows Live" clId="Web-{BDC5BF15-03C7-4B59-B2EA-03AC2D468985}" dt="2022-01-19T05:25:52.734" v="313" actId="1076"/>
        <pc:sldMkLst>
          <pc:docMk/>
          <pc:sldMk cId="2723488695" sldId="281"/>
        </pc:sldMkLst>
        <pc:spChg chg="mod">
          <ac:chgData name="片岡 愛海" userId="89748f703fc3332d" providerId="Windows Live" clId="Web-{BDC5BF15-03C7-4B59-B2EA-03AC2D468985}" dt="2022-01-19T05:25:52.734" v="313" actId="1076"/>
          <ac:spMkLst>
            <pc:docMk/>
            <pc:sldMk cId="2723488695" sldId="281"/>
            <ac:spMk id="5" creationId="{4AD5A6A0-1245-41EC-A694-080BE91C6EAA}"/>
          </ac:spMkLst>
        </pc:spChg>
        <pc:graphicFrameChg chg="mod ord">
          <ac:chgData name="片岡 愛海" userId="89748f703fc3332d" providerId="Windows Live" clId="Web-{BDC5BF15-03C7-4B59-B2EA-03AC2D468985}" dt="2022-01-19T04:33:42.438" v="33"/>
          <ac:graphicFrameMkLst>
            <pc:docMk/>
            <pc:sldMk cId="2723488695" sldId="281"/>
            <ac:graphicFrameMk id="13" creationId="{1F8CF107-B715-4360-81A6-D01E856E735A}"/>
          </ac:graphicFrameMkLst>
        </pc:graphicFrameChg>
      </pc:sldChg>
      <pc:sldChg chg="modSp mod modClrScheme chgLayout">
        <pc:chgData name="片岡 愛海" userId="89748f703fc3332d" providerId="Windows Live" clId="Web-{BDC5BF15-03C7-4B59-B2EA-03AC2D468985}" dt="2022-01-19T04:37:55.740" v="43" actId="1076"/>
        <pc:sldMkLst>
          <pc:docMk/>
          <pc:sldMk cId="1466920785" sldId="282"/>
        </pc:sldMkLst>
        <pc:spChg chg="mod ord">
          <ac:chgData name="片岡 愛海" userId="89748f703fc3332d" providerId="Windows Live" clId="Web-{BDC5BF15-03C7-4B59-B2EA-03AC2D468985}" dt="2022-01-19T04:37:50.928" v="41" actId="1076"/>
          <ac:spMkLst>
            <pc:docMk/>
            <pc:sldMk cId="1466920785" sldId="282"/>
            <ac:spMk id="3" creationId="{BA9874E9-EF2F-494F-BFA2-5ECED6C038C1}"/>
          </ac:spMkLst>
        </pc:spChg>
        <pc:spChg chg="mod">
          <ac:chgData name="片岡 愛海" userId="89748f703fc3332d" providerId="Windows Live" clId="Web-{BDC5BF15-03C7-4B59-B2EA-03AC2D468985}" dt="2022-01-19T04:37:52.803" v="42" actId="1076"/>
          <ac:spMkLst>
            <pc:docMk/>
            <pc:sldMk cId="1466920785" sldId="282"/>
            <ac:spMk id="4" creationId="{30B3A2B9-FF3E-4FC5-A227-F1E1587D8FB8}"/>
          </ac:spMkLst>
        </pc:spChg>
        <pc:spChg chg="mod">
          <ac:chgData name="片岡 愛海" userId="89748f703fc3332d" providerId="Windows Live" clId="Web-{BDC5BF15-03C7-4B59-B2EA-03AC2D468985}" dt="2022-01-19T04:37:55.740" v="43" actId="1076"/>
          <ac:spMkLst>
            <pc:docMk/>
            <pc:sldMk cId="1466920785" sldId="282"/>
            <ac:spMk id="5" creationId="{6006A106-65F6-44E0-9FB0-B1F3442B3393}"/>
          </ac:spMkLst>
        </pc:spChg>
      </pc:sldChg>
      <pc:sldChg chg="addSp delSp modSp mod modClrScheme chgLayout">
        <pc:chgData name="片岡 愛海" userId="89748f703fc3332d" providerId="Windows Live" clId="Web-{BDC5BF15-03C7-4B59-B2EA-03AC2D468985}" dt="2022-01-19T05:53:15.734" v="528" actId="1076"/>
        <pc:sldMkLst>
          <pc:docMk/>
          <pc:sldMk cId="3710543270" sldId="284"/>
        </pc:sldMkLst>
        <pc:spChg chg="del mod ord">
          <ac:chgData name="片岡 愛海" userId="89748f703fc3332d" providerId="Windows Live" clId="Web-{BDC5BF15-03C7-4B59-B2EA-03AC2D468985}" dt="2022-01-19T04:42:20.058" v="72"/>
          <ac:spMkLst>
            <pc:docMk/>
            <pc:sldMk cId="3710543270" sldId="284"/>
            <ac:spMk id="2" creationId="{8398DB4F-4B4F-4CAF-981A-6C4E19B15B45}"/>
          </ac:spMkLst>
        </pc:spChg>
        <pc:spChg chg="mod ord">
          <ac:chgData name="片岡 愛海" userId="89748f703fc3332d" providerId="Windows Live" clId="Web-{BDC5BF15-03C7-4B59-B2EA-03AC2D468985}" dt="2022-01-19T04:42:38.512" v="73" actId="20577"/>
          <ac:spMkLst>
            <pc:docMk/>
            <pc:sldMk cId="3710543270" sldId="284"/>
            <ac:spMk id="3" creationId="{4EF8ACF2-FB63-498C-A0BD-4E65DAAB9472}"/>
          </ac:spMkLst>
        </pc:spChg>
        <pc:picChg chg="del">
          <ac:chgData name="片岡 愛海" userId="89748f703fc3332d" providerId="Windows Live" clId="Web-{BDC5BF15-03C7-4B59-B2EA-03AC2D468985}" dt="2022-01-19T05:53:02.140" v="526"/>
          <ac:picMkLst>
            <pc:docMk/>
            <pc:sldMk cId="3710543270" sldId="284"/>
            <ac:picMk id="4" creationId="{1B32F1DA-C111-8B42-9EE3-F1CED6A094C4}"/>
          </ac:picMkLst>
        </pc:picChg>
        <pc:picChg chg="add mod">
          <ac:chgData name="片岡 愛海" userId="89748f703fc3332d" providerId="Windows Live" clId="Web-{BDC5BF15-03C7-4B59-B2EA-03AC2D468985}" dt="2022-01-19T05:53:15.734" v="528" actId="1076"/>
          <ac:picMkLst>
            <pc:docMk/>
            <pc:sldMk cId="3710543270" sldId="284"/>
            <ac:picMk id="9" creationId="{64A2E67F-568C-437B-B888-95C18BA38375}"/>
          </ac:picMkLst>
        </pc:picChg>
      </pc:sldChg>
      <pc:sldChg chg="addSp delSp modSp mod modClrScheme chgLayout modNotes">
        <pc:chgData name="片岡 愛海" userId="89748f703fc3332d" providerId="Windows Live" clId="Web-{BDC5BF15-03C7-4B59-B2EA-03AC2D468985}" dt="2022-01-19T05:22:25.746" v="297" actId="1076"/>
        <pc:sldMkLst>
          <pc:docMk/>
          <pc:sldMk cId="1571403171" sldId="285"/>
        </pc:sldMkLst>
        <pc:spChg chg="del mod ord">
          <ac:chgData name="片岡 愛海" userId="89748f703fc3332d" providerId="Windows Live" clId="Web-{BDC5BF15-03C7-4B59-B2EA-03AC2D468985}" dt="2022-01-19T04:52:37.102" v="119"/>
          <ac:spMkLst>
            <pc:docMk/>
            <pc:sldMk cId="1571403171" sldId="285"/>
            <ac:spMk id="2" creationId="{536E16DE-F4FD-485E-817F-0AC9EB1EE08D}"/>
          </ac:spMkLst>
        </pc:spChg>
        <pc:spChg chg="mod ord">
          <ac:chgData name="片岡 愛海" userId="89748f703fc3332d" providerId="Windows Live" clId="Web-{BDC5BF15-03C7-4B59-B2EA-03AC2D468985}" dt="2022-01-19T05:22:25.746" v="297" actId="1076"/>
          <ac:spMkLst>
            <pc:docMk/>
            <pc:sldMk cId="1571403171" sldId="285"/>
            <ac:spMk id="3" creationId="{68FB4A0B-FF6E-4F73-A77D-3BB3EE3140B2}"/>
          </ac:spMkLst>
        </pc:spChg>
        <pc:spChg chg="mod">
          <ac:chgData name="片岡 愛海" userId="89748f703fc3332d" providerId="Windows Live" clId="Web-{BDC5BF15-03C7-4B59-B2EA-03AC2D468985}" dt="2022-01-19T04:40:10.759" v="63" actId="1076"/>
          <ac:spMkLst>
            <pc:docMk/>
            <pc:sldMk cId="1571403171" sldId="285"/>
            <ac:spMk id="5" creationId="{FE80A8D1-2E47-4E35-86E5-12B77BD7105E}"/>
          </ac:spMkLst>
        </pc:spChg>
        <pc:spChg chg="mod">
          <ac:chgData name="片岡 愛海" userId="89748f703fc3332d" providerId="Windows Live" clId="Web-{BDC5BF15-03C7-4B59-B2EA-03AC2D468985}" dt="2022-01-19T04:55:40.840" v="152" actId="1076"/>
          <ac:spMkLst>
            <pc:docMk/>
            <pc:sldMk cId="1571403171" sldId="285"/>
            <ac:spMk id="6" creationId="{B44E1B15-8ACA-9346-B81E-7652F6DE8B11}"/>
          </ac:spMkLst>
        </pc:spChg>
        <pc:spChg chg="add mod">
          <ac:chgData name="片岡 愛海" userId="89748f703fc3332d" providerId="Windows Live" clId="Web-{BDC5BF15-03C7-4B59-B2EA-03AC2D468985}" dt="2022-01-19T05:18:06.210" v="287" actId="1076"/>
          <ac:spMkLst>
            <pc:docMk/>
            <pc:sldMk cId="1571403171" sldId="285"/>
            <ac:spMk id="8" creationId="{7E268FF7-9D39-4704-B88A-E0256679F9FC}"/>
          </ac:spMkLst>
        </pc:spChg>
        <pc:spChg chg="add mod">
          <ac:chgData name="片岡 愛海" userId="89748f703fc3332d" providerId="Windows Live" clId="Web-{BDC5BF15-03C7-4B59-B2EA-03AC2D468985}" dt="2022-01-19T04:55:36.840" v="151" actId="1076"/>
          <ac:spMkLst>
            <pc:docMk/>
            <pc:sldMk cId="1571403171" sldId="285"/>
            <ac:spMk id="10" creationId="{FA1CEA4D-7260-4149-89D5-F67AB48C2580}"/>
          </ac:spMkLst>
        </pc:spChg>
        <pc:picChg chg="mod">
          <ac:chgData name="片岡 愛海" userId="89748f703fc3332d" providerId="Windows Live" clId="Web-{BDC5BF15-03C7-4B59-B2EA-03AC2D468985}" dt="2022-01-19T04:53:21.447" v="125" actId="1076"/>
          <ac:picMkLst>
            <pc:docMk/>
            <pc:sldMk cId="1571403171" sldId="285"/>
            <ac:picMk id="4" creationId="{405EBA21-7560-B941-9A96-747B8FD0727F}"/>
          </ac:picMkLst>
        </pc:picChg>
        <pc:picChg chg="add mod">
          <ac:chgData name="片岡 愛海" userId="89748f703fc3332d" providerId="Windows Live" clId="Web-{BDC5BF15-03C7-4B59-B2EA-03AC2D468985}" dt="2022-01-19T04:55:34.512" v="150" actId="1076"/>
          <ac:picMkLst>
            <pc:docMk/>
            <pc:sldMk cId="1571403171" sldId="285"/>
            <ac:picMk id="9" creationId="{3DE5C808-CA7A-4647-A49E-C4BBE652EEAA}"/>
          </ac:picMkLst>
        </pc:picChg>
      </pc:sldChg>
      <pc:sldChg chg="delSp modSp del mod modClrScheme chgLayout modNotes">
        <pc:chgData name="片岡 愛海" userId="89748f703fc3332d" providerId="Windows Live" clId="Web-{BDC5BF15-03C7-4B59-B2EA-03AC2D468985}" dt="2022-01-19T04:55:56.450" v="154"/>
        <pc:sldMkLst>
          <pc:docMk/>
          <pc:sldMk cId="2509195850" sldId="286"/>
        </pc:sldMkLst>
        <pc:spChg chg="del mod ord">
          <ac:chgData name="片岡 愛海" userId="89748f703fc3332d" providerId="Windows Live" clId="Web-{BDC5BF15-03C7-4B59-B2EA-03AC2D468985}" dt="2022-01-19T04:45:50.953" v="79"/>
          <ac:spMkLst>
            <pc:docMk/>
            <pc:sldMk cId="2509195850" sldId="286"/>
            <ac:spMk id="2" creationId="{82F3C222-9B0F-484F-89F9-BF2846A2CF0F}"/>
          </ac:spMkLst>
        </pc:spChg>
        <pc:spChg chg="mod ord">
          <ac:chgData name="片岡 愛海" userId="89748f703fc3332d" providerId="Windows Live" clId="Web-{BDC5BF15-03C7-4B59-B2EA-03AC2D468985}" dt="2022-01-19T04:46:26.391" v="82" actId="20577"/>
          <ac:spMkLst>
            <pc:docMk/>
            <pc:sldMk cId="2509195850" sldId="286"/>
            <ac:spMk id="3" creationId="{BFEBDD3D-8B0B-4262-92CF-7F9B09CF946B}"/>
          </ac:spMkLst>
        </pc:spChg>
        <pc:spChg chg="del mod">
          <ac:chgData name="片岡 愛海" userId="89748f703fc3332d" providerId="Windows Live" clId="Web-{BDC5BF15-03C7-4B59-B2EA-03AC2D468985}" dt="2022-01-19T04:54:53.933" v="142"/>
          <ac:spMkLst>
            <pc:docMk/>
            <pc:sldMk cId="2509195850" sldId="286"/>
            <ac:spMk id="6" creationId="{18E62311-E48E-A240-B1A8-D2A41923AF5F}"/>
          </ac:spMkLst>
        </pc:spChg>
        <pc:picChg chg="del mod">
          <ac:chgData name="片岡 愛海" userId="89748f703fc3332d" providerId="Windows Live" clId="Web-{BDC5BF15-03C7-4B59-B2EA-03AC2D468985}" dt="2022-01-19T04:54:37.261" v="139"/>
          <ac:picMkLst>
            <pc:docMk/>
            <pc:sldMk cId="2509195850" sldId="286"/>
            <ac:picMk id="4" creationId="{95550354-E6B5-744B-BC28-EEB5213943A0}"/>
          </ac:picMkLst>
        </pc:picChg>
      </pc:sldChg>
      <pc:sldChg chg="delSp modSp mod modClrScheme chgLayout modNotes">
        <pc:chgData name="片岡 愛海" userId="89748f703fc3332d" providerId="Windows Live" clId="Web-{BDC5BF15-03C7-4B59-B2EA-03AC2D468985}" dt="2022-01-19T05:20:48.572" v="294" actId="1076"/>
        <pc:sldMkLst>
          <pc:docMk/>
          <pc:sldMk cId="222360550" sldId="287"/>
        </pc:sldMkLst>
        <pc:spChg chg="del mod ord">
          <ac:chgData name="片岡 愛海" userId="89748f703fc3332d" providerId="Windows Live" clId="Web-{BDC5BF15-03C7-4B59-B2EA-03AC2D468985}" dt="2022-01-19T05:20:21.306" v="290"/>
          <ac:spMkLst>
            <pc:docMk/>
            <pc:sldMk cId="222360550" sldId="287"/>
            <ac:spMk id="2" creationId="{D793B256-561B-4BAA-AA42-47DF1B2E2A85}"/>
          </ac:spMkLst>
        </pc:spChg>
        <pc:spChg chg="mod ord">
          <ac:chgData name="片岡 愛海" userId="89748f703fc3332d" providerId="Windows Live" clId="Web-{BDC5BF15-03C7-4B59-B2EA-03AC2D468985}" dt="2022-01-19T05:20:42.775" v="292" actId="20577"/>
          <ac:spMkLst>
            <pc:docMk/>
            <pc:sldMk cId="222360550" sldId="287"/>
            <ac:spMk id="3" creationId="{AAAA2CE7-1CD7-4C46-8D82-97655F44FEEC}"/>
          </ac:spMkLst>
        </pc:spChg>
        <pc:spChg chg="mod">
          <ac:chgData name="片岡 愛海" userId="89748f703fc3332d" providerId="Windows Live" clId="Web-{BDC5BF15-03C7-4B59-B2EA-03AC2D468985}" dt="2022-01-19T05:20:48.572" v="294" actId="1076"/>
          <ac:spMkLst>
            <pc:docMk/>
            <pc:sldMk cId="222360550" sldId="287"/>
            <ac:spMk id="7" creationId="{867F5EB5-9410-4211-B1E5-446C49C1A460}"/>
          </ac:spMkLst>
        </pc:spChg>
      </pc:sldChg>
      <pc:sldChg chg="modSp del mod modClrScheme chgLayout modNotes">
        <pc:chgData name="片岡 愛海" userId="89748f703fc3332d" providerId="Windows Live" clId="Web-{BDC5BF15-03C7-4B59-B2EA-03AC2D468985}" dt="2022-01-19T05:30:04.239" v="348"/>
        <pc:sldMkLst>
          <pc:docMk/>
          <pc:sldMk cId="858910185" sldId="289"/>
        </pc:sldMkLst>
        <pc:spChg chg="mod ord">
          <ac:chgData name="片岡 愛海" userId="89748f703fc3332d" providerId="Windows Live" clId="Web-{BDC5BF15-03C7-4B59-B2EA-03AC2D468985}" dt="2022-01-19T04:47:32.205" v="99" actId="20577"/>
          <ac:spMkLst>
            <pc:docMk/>
            <pc:sldMk cId="858910185" sldId="289"/>
            <ac:spMk id="2" creationId="{C01C8908-F4DB-4428-9B12-59275B7F8B0F}"/>
          </ac:spMkLst>
        </pc:spChg>
        <pc:spChg chg="mod ord">
          <ac:chgData name="片岡 愛海" userId="89748f703fc3332d" providerId="Windows Live" clId="Web-{BDC5BF15-03C7-4B59-B2EA-03AC2D468985}" dt="2022-01-19T05:29:02.144" v="337" actId="20577"/>
          <ac:spMkLst>
            <pc:docMk/>
            <pc:sldMk cId="858910185" sldId="289"/>
            <ac:spMk id="3" creationId="{AFCBB794-BAC4-4208-92CE-B45DEB5EAD0B}"/>
          </ac:spMkLst>
        </pc:spChg>
      </pc:sldChg>
      <pc:sldChg chg="addSp modSp mod modClrScheme chgLayout modNotes">
        <pc:chgData name="片岡 愛海" userId="89748f703fc3332d" providerId="Windows Live" clId="Web-{BDC5BF15-03C7-4B59-B2EA-03AC2D468985}" dt="2022-01-19T05:54:15.485" v="534" actId="1076"/>
        <pc:sldMkLst>
          <pc:docMk/>
          <pc:sldMk cId="869120543" sldId="290"/>
        </pc:sldMkLst>
        <pc:spChg chg="mod ord">
          <ac:chgData name="片岡 愛海" userId="89748f703fc3332d" providerId="Windows Live" clId="Web-{BDC5BF15-03C7-4B59-B2EA-03AC2D468985}" dt="2022-01-19T04:33:42.438" v="33"/>
          <ac:spMkLst>
            <pc:docMk/>
            <pc:sldMk cId="869120543" sldId="290"/>
            <ac:spMk id="2" creationId="{B1AABC21-E7DE-4BE3-9643-4BA4BE35D7BD}"/>
          </ac:spMkLst>
        </pc:spChg>
        <pc:spChg chg="mod ord">
          <ac:chgData name="片岡 愛海" userId="89748f703fc3332d" providerId="Windows Live" clId="Web-{BDC5BF15-03C7-4B59-B2EA-03AC2D468985}" dt="2022-01-19T05:52:38.265" v="524" actId="20577"/>
          <ac:spMkLst>
            <pc:docMk/>
            <pc:sldMk cId="869120543" sldId="290"/>
            <ac:spMk id="3" creationId="{AEE86A1D-4DB8-45A5-BD0C-0AB09DC0DA56}"/>
          </ac:spMkLst>
        </pc:spChg>
        <pc:spChg chg="mod">
          <ac:chgData name="片岡 愛海" userId="89748f703fc3332d" providerId="Windows Live" clId="Web-{BDC5BF15-03C7-4B59-B2EA-03AC2D468985}" dt="2022-01-19T05:54:15.485" v="534" actId="1076"/>
          <ac:spMkLst>
            <pc:docMk/>
            <pc:sldMk cId="869120543" sldId="290"/>
            <ac:spMk id="6" creationId="{87A2F462-A343-DC4E-93F2-2931C80F086C}"/>
          </ac:spMkLst>
        </pc:spChg>
        <pc:spChg chg="add mod">
          <ac:chgData name="片岡 愛海" userId="89748f703fc3332d" providerId="Windows Live" clId="Web-{BDC5BF15-03C7-4B59-B2EA-03AC2D468985}" dt="2022-01-19T05:47:37.024" v="515" actId="20577"/>
          <ac:spMkLst>
            <pc:docMk/>
            <pc:sldMk cId="869120543" sldId="290"/>
            <ac:spMk id="7" creationId="{A135CC69-4930-471A-AA64-F77995FCA7A8}"/>
          </ac:spMkLst>
        </pc:spChg>
        <pc:spChg chg="add mod">
          <ac:chgData name="片岡 愛海" userId="89748f703fc3332d" providerId="Windows Live" clId="Web-{BDC5BF15-03C7-4B59-B2EA-03AC2D468985}" dt="2022-01-19T05:45:59.116" v="496" actId="1076"/>
          <ac:spMkLst>
            <pc:docMk/>
            <pc:sldMk cId="869120543" sldId="290"/>
            <ac:spMk id="8" creationId="{5B4F3F9B-FE4B-4A3C-A80E-EF226031E8CE}"/>
          </ac:spMkLst>
        </pc:spChg>
        <pc:picChg chg="mod">
          <ac:chgData name="片岡 愛海" userId="89748f703fc3332d" providerId="Windows Live" clId="Web-{BDC5BF15-03C7-4B59-B2EA-03AC2D468985}" dt="2022-01-19T05:52:44.952" v="525" actId="1076"/>
          <ac:picMkLst>
            <pc:docMk/>
            <pc:sldMk cId="869120543" sldId="290"/>
            <ac:picMk id="4" creationId="{3EEEEA6B-4E39-5643-9363-18672C54D87A}"/>
          </ac:picMkLst>
        </pc:picChg>
        <pc:picChg chg="add mod">
          <ac:chgData name="片岡 愛海" userId="89748f703fc3332d" providerId="Windows Live" clId="Web-{BDC5BF15-03C7-4B59-B2EA-03AC2D468985}" dt="2022-01-19T05:54:03.579" v="533" actId="14100"/>
          <ac:picMkLst>
            <pc:docMk/>
            <pc:sldMk cId="869120543" sldId="290"/>
            <ac:picMk id="10" creationId="{784792CE-1D0A-4E7A-A553-C799DD6DD54B}"/>
          </ac:picMkLst>
        </pc:picChg>
      </pc:sldChg>
      <pc:sldChg chg="modSp mod modClrScheme chgLayout">
        <pc:chgData name="片岡 愛海" userId="89748f703fc3332d" providerId="Windows Live" clId="Web-{BDC5BF15-03C7-4B59-B2EA-03AC2D468985}" dt="2022-01-19T04:33:42.438" v="33"/>
        <pc:sldMkLst>
          <pc:docMk/>
          <pc:sldMk cId="2235974176" sldId="291"/>
        </pc:sldMkLst>
        <pc:spChg chg="mod ord">
          <ac:chgData name="片岡 愛海" userId="89748f703fc3332d" providerId="Windows Live" clId="Web-{BDC5BF15-03C7-4B59-B2EA-03AC2D468985}" dt="2022-01-19T04:33:42.438" v="33"/>
          <ac:spMkLst>
            <pc:docMk/>
            <pc:sldMk cId="2235974176" sldId="291"/>
            <ac:spMk id="2" creationId="{DBFADC62-B1B5-46D1-BF45-BDA924A1798B}"/>
          </ac:spMkLst>
        </pc:spChg>
        <pc:spChg chg="mod ord">
          <ac:chgData name="片岡 愛海" userId="89748f703fc3332d" providerId="Windows Live" clId="Web-{BDC5BF15-03C7-4B59-B2EA-03AC2D468985}" dt="2022-01-19T04:33:42.438" v="33"/>
          <ac:spMkLst>
            <pc:docMk/>
            <pc:sldMk cId="2235974176" sldId="291"/>
            <ac:spMk id="3" creationId="{5325C44C-5A50-4875-BFEA-8DE28520DC1D}"/>
          </ac:spMkLst>
        </pc:spChg>
      </pc:sldChg>
      <pc:sldChg chg="addSp delSp modSp mod ord modClrScheme chgLayout">
        <pc:chgData name="片岡 愛海" userId="89748f703fc3332d" providerId="Windows Live" clId="Web-{BDC5BF15-03C7-4B59-B2EA-03AC2D468985}" dt="2022-01-19T04:51:57.429" v="118"/>
        <pc:sldMkLst>
          <pc:docMk/>
          <pc:sldMk cId="3721343838" sldId="292"/>
        </pc:sldMkLst>
        <pc:spChg chg="mod ord">
          <ac:chgData name="片岡 愛海" userId="89748f703fc3332d" providerId="Windows Live" clId="Web-{BDC5BF15-03C7-4B59-B2EA-03AC2D468985}" dt="2022-01-19T04:51:14.960" v="111" actId="20577"/>
          <ac:spMkLst>
            <pc:docMk/>
            <pc:sldMk cId="3721343838" sldId="292"/>
            <ac:spMk id="2" creationId="{3F5BA491-095B-4AB2-8C35-3DEE164E84D0}"/>
          </ac:spMkLst>
        </pc:spChg>
        <pc:spChg chg="mod ord">
          <ac:chgData name="片岡 愛海" userId="89748f703fc3332d" providerId="Windows Live" clId="Web-{BDC5BF15-03C7-4B59-B2EA-03AC2D468985}" dt="2022-01-19T04:51:44.163" v="117" actId="20577"/>
          <ac:spMkLst>
            <pc:docMk/>
            <pc:sldMk cId="3721343838" sldId="292"/>
            <ac:spMk id="3" creationId="{3AE83763-D3AB-4164-BC18-0F4AB031F1C3}"/>
          </ac:spMkLst>
        </pc:spChg>
        <pc:spChg chg="add del">
          <ac:chgData name="片岡 愛海" userId="89748f703fc3332d" providerId="Windows Live" clId="Web-{BDC5BF15-03C7-4B59-B2EA-03AC2D468985}" dt="2022-01-19T04:51:31.944" v="113"/>
          <ac:spMkLst>
            <pc:docMk/>
            <pc:sldMk cId="3721343838" sldId="292"/>
            <ac:spMk id="5" creationId="{8829CAF5-E56A-4B40-92E0-438C16E79564}"/>
          </ac:spMkLst>
        </pc:spChg>
      </pc:sldChg>
      <pc:sldChg chg="modSp mod modClrScheme chgLayout">
        <pc:chgData name="片岡 愛海" userId="89748f703fc3332d" providerId="Windows Live" clId="Web-{BDC5BF15-03C7-4B59-B2EA-03AC2D468985}" dt="2022-01-19T04:33:42.438" v="33"/>
        <pc:sldMkLst>
          <pc:docMk/>
          <pc:sldMk cId="653764141" sldId="293"/>
        </pc:sldMkLst>
        <pc:spChg chg="mod ord">
          <ac:chgData name="片岡 愛海" userId="89748f703fc3332d" providerId="Windows Live" clId="Web-{BDC5BF15-03C7-4B59-B2EA-03AC2D468985}" dt="2022-01-19T04:33:42.438" v="33"/>
          <ac:spMkLst>
            <pc:docMk/>
            <pc:sldMk cId="653764141" sldId="293"/>
            <ac:spMk id="2" creationId="{8C7FCAED-7202-4B9A-8AD6-98042CBD159C}"/>
          </ac:spMkLst>
        </pc:spChg>
        <pc:spChg chg="mod ord">
          <ac:chgData name="片岡 愛海" userId="89748f703fc3332d" providerId="Windows Live" clId="Web-{BDC5BF15-03C7-4B59-B2EA-03AC2D468985}" dt="2022-01-19T04:33:42.438" v="33"/>
          <ac:spMkLst>
            <pc:docMk/>
            <pc:sldMk cId="653764141" sldId="293"/>
            <ac:spMk id="3" creationId="{17DB9D7C-C5E5-443B-BD7A-BD87649D5DF0}"/>
          </ac:spMkLst>
        </pc:spChg>
      </pc:sldChg>
      <pc:sldChg chg="modSp mod modClrScheme chgLayout">
        <pc:chgData name="片岡 愛海" userId="89748f703fc3332d" providerId="Windows Live" clId="Web-{BDC5BF15-03C7-4B59-B2EA-03AC2D468985}" dt="2022-01-19T04:33:42.438" v="33"/>
        <pc:sldMkLst>
          <pc:docMk/>
          <pc:sldMk cId="2751833025" sldId="294"/>
        </pc:sldMkLst>
        <pc:spChg chg="mod ord">
          <ac:chgData name="片岡 愛海" userId="89748f703fc3332d" providerId="Windows Live" clId="Web-{BDC5BF15-03C7-4B59-B2EA-03AC2D468985}" dt="2022-01-19T04:33:42.438" v="33"/>
          <ac:spMkLst>
            <pc:docMk/>
            <pc:sldMk cId="2751833025" sldId="294"/>
            <ac:spMk id="2" creationId="{1B1C1939-CA06-4452-A3CE-A22A469BD662}"/>
          </ac:spMkLst>
        </pc:spChg>
      </pc:sldChg>
      <pc:sldChg chg="modSp mod modClrScheme chgLayout">
        <pc:chgData name="片岡 愛海" userId="89748f703fc3332d" providerId="Windows Live" clId="Web-{BDC5BF15-03C7-4B59-B2EA-03AC2D468985}" dt="2022-01-19T04:33:42.438" v="33"/>
        <pc:sldMkLst>
          <pc:docMk/>
          <pc:sldMk cId="2412162898" sldId="296"/>
        </pc:sldMkLst>
        <pc:spChg chg="mod ord">
          <ac:chgData name="片岡 愛海" userId="89748f703fc3332d" providerId="Windows Live" clId="Web-{BDC5BF15-03C7-4B59-B2EA-03AC2D468985}" dt="2022-01-19T04:33:42.438" v="33"/>
          <ac:spMkLst>
            <pc:docMk/>
            <pc:sldMk cId="2412162898" sldId="296"/>
            <ac:spMk id="2" creationId="{2CC6FFFB-E32C-41B4-A6BE-10A4407140E9}"/>
          </ac:spMkLst>
        </pc:spChg>
        <pc:spChg chg="mod ord">
          <ac:chgData name="片岡 愛海" userId="89748f703fc3332d" providerId="Windows Live" clId="Web-{BDC5BF15-03C7-4B59-B2EA-03AC2D468985}" dt="2022-01-19T04:33:42.438" v="33"/>
          <ac:spMkLst>
            <pc:docMk/>
            <pc:sldMk cId="2412162898" sldId="296"/>
            <ac:spMk id="3" creationId="{32410EAB-3970-4DD4-9162-2E6B4C417807}"/>
          </ac:spMkLst>
        </pc:spChg>
      </pc:sldChg>
      <pc:sldChg chg="modSp mod modClrScheme chgLayout">
        <pc:chgData name="片岡 愛海" userId="89748f703fc3332d" providerId="Windows Live" clId="Web-{BDC5BF15-03C7-4B59-B2EA-03AC2D468985}" dt="2022-01-19T05:04:40.007" v="227" actId="20577"/>
        <pc:sldMkLst>
          <pc:docMk/>
          <pc:sldMk cId="1774381481" sldId="297"/>
        </pc:sldMkLst>
        <pc:spChg chg="mod ord">
          <ac:chgData name="片岡 愛海" userId="89748f703fc3332d" providerId="Windows Live" clId="Web-{BDC5BF15-03C7-4B59-B2EA-03AC2D468985}" dt="2022-01-19T04:33:42.438" v="33"/>
          <ac:spMkLst>
            <pc:docMk/>
            <pc:sldMk cId="1774381481" sldId="297"/>
            <ac:spMk id="2" creationId="{2266A1F9-FDDF-4E92-A753-64213A927A0E}"/>
          </ac:spMkLst>
        </pc:spChg>
        <pc:spChg chg="mod ord">
          <ac:chgData name="片岡 愛海" userId="89748f703fc3332d" providerId="Windows Live" clId="Web-{BDC5BF15-03C7-4B59-B2EA-03AC2D468985}" dt="2022-01-19T05:04:40.007" v="227" actId="20577"/>
          <ac:spMkLst>
            <pc:docMk/>
            <pc:sldMk cId="1774381481" sldId="297"/>
            <ac:spMk id="3" creationId="{9A1B8E58-3AA2-4F99-993C-8912D7118030}"/>
          </ac:spMkLst>
        </pc:spChg>
      </pc:sldChg>
      <pc:sldChg chg="addSp delSp modSp mod setBg modClrScheme setClrOvrMap chgLayout modNotes">
        <pc:chgData name="片岡 愛海" userId="89748f703fc3332d" providerId="Windows Live" clId="Web-{BDC5BF15-03C7-4B59-B2EA-03AC2D468985}" dt="2022-01-19T05:47:12.430" v="513" actId="1076"/>
        <pc:sldMkLst>
          <pc:docMk/>
          <pc:sldMk cId="3307087338" sldId="298"/>
        </pc:sldMkLst>
        <pc:spChg chg="del mod">
          <ac:chgData name="片岡 愛海" userId="89748f703fc3332d" providerId="Windows Live" clId="Web-{BDC5BF15-03C7-4B59-B2EA-03AC2D468985}" dt="2022-01-19T05:45:51.210" v="494"/>
          <ac:spMkLst>
            <pc:docMk/>
            <pc:sldMk cId="3307087338" sldId="298"/>
            <ac:spMk id="2" creationId="{41FC3F1A-95B2-4D4C-B3A9-7EA37E15DC75}"/>
          </ac:spMkLst>
        </pc:spChg>
        <pc:spChg chg="del mod">
          <ac:chgData name="片岡 愛海" userId="89748f703fc3332d" providerId="Windows Live" clId="Web-{BDC5BF15-03C7-4B59-B2EA-03AC2D468985}" dt="2022-01-19T05:45:29.663" v="491"/>
          <ac:spMkLst>
            <pc:docMk/>
            <pc:sldMk cId="3307087338" sldId="298"/>
            <ac:spMk id="5" creationId="{DDE17587-DD9E-49D5-BE13-C98BF6A3170A}"/>
          </ac:spMkLst>
        </pc:spChg>
        <pc:spChg chg="mod">
          <ac:chgData name="片岡 愛海" userId="89748f703fc3332d" providerId="Windows Live" clId="Web-{BDC5BF15-03C7-4B59-B2EA-03AC2D468985}" dt="2022-01-19T05:46:15.335" v="498"/>
          <ac:spMkLst>
            <pc:docMk/>
            <pc:sldMk cId="3307087338" sldId="298"/>
            <ac:spMk id="7" creationId="{82BD9575-81B9-D346-8709-4CA0F4415D6C}"/>
          </ac:spMkLst>
        </pc:spChg>
        <pc:spChg chg="mod ord">
          <ac:chgData name="片岡 愛海" userId="89748f703fc3332d" providerId="Windows Live" clId="Web-{BDC5BF15-03C7-4B59-B2EA-03AC2D468985}" dt="2022-01-19T04:39:14.179" v="53" actId="1076"/>
          <ac:spMkLst>
            <pc:docMk/>
            <pc:sldMk cId="3307087338" sldId="298"/>
            <ac:spMk id="9" creationId="{F35145FD-002B-9544-A858-6B1EAE52F7C2}"/>
          </ac:spMkLst>
        </pc:spChg>
        <pc:spChg chg="mod ord">
          <ac:chgData name="片岡 愛海" userId="89748f703fc3332d" providerId="Windows Live" clId="Web-{BDC5BF15-03C7-4B59-B2EA-03AC2D468985}" dt="2022-01-19T05:47:07.743" v="511" actId="20577"/>
          <ac:spMkLst>
            <pc:docMk/>
            <pc:sldMk cId="3307087338" sldId="298"/>
            <ac:spMk id="11" creationId="{14F11EAD-E753-1C4C-B7F7-C3D8E09FDD8A}"/>
          </ac:spMkLst>
        </pc:spChg>
        <pc:spChg chg="add">
          <ac:chgData name="片岡 愛海" userId="89748f703fc3332d" providerId="Windows Live" clId="Web-{BDC5BF15-03C7-4B59-B2EA-03AC2D468985}" dt="2022-01-19T05:46:15.335" v="498"/>
          <ac:spMkLst>
            <pc:docMk/>
            <pc:sldMk cId="3307087338" sldId="298"/>
            <ac:spMk id="16" creationId="{4086E084-587B-4477-9A16-20D88E90A2D9}"/>
          </ac:spMkLst>
        </pc:spChg>
        <pc:spChg chg="add">
          <ac:chgData name="片岡 愛海" userId="89748f703fc3332d" providerId="Windows Live" clId="Web-{BDC5BF15-03C7-4B59-B2EA-03AC2D468985}" dt="2022-01-19T05:46:15.335" v="498"/>
          <ac:spMkLst>
            <pc:docMk/>
            <pc:sldMk cId="3307087338" sldId="298"/>
            <ac:spMk id="18" creationId="{E917005F-BBD6-4572-AA66-5B53DE76196E}"/>
          </ac:spMkLst>
        </pc:spChg>
        <pc:spChg chg="add">
          <ac:chgData name="片岡 愛海" userId="89748f703fc3332d" providerId="Windows Live" clId="Web-{BDC5BF15-03C7-4B59-B2EA-03AC2D468985}" dt="2022-01-19T05:46:15.335" v="498"/>
          <ac:spMkLst>
            <pc:docMk/>
            <pc:sldMk cId="3307087338" sldId="298"/>
            <ac:spMk id="24" creationId="{DFACB568-8468-4614-A6E4-261EBDA097AF}"/>
          </ac:spMkLst>
        </pc:spChg>
        <pc:spChg chg="add">
          <ac:chgData name="片岡 愛海" userId="89748f703fc3332d" providerId="Windows Live" clId="Web-{BDC5BF15-03C7-4B59-B2EA-03AC2D468985}" dt="2022-01-19T05:46:15.335" v="498"/>
          <ac:spMkLst>
            <pc:docMk/>
            <pc:sldMk cId="3307087338" sldId="298"/>
            <ac:spMk id="26" creationId="{645FF02C-05A6-4CDB-A951-31C5BD330C8F}"/>
          </ac:spMkLst>
        </pc:spChg>
        <pc:picChg chg="add mod ord">
          <ac:chgData name="片岡 愛海" userId="89748f703fc3332d" providerId="Windows Live" clId="Web-{BDC5BF15-03C7-4B59-B2EA-03AC2D468985}" dt="2022-01-19T05:47:12.430" v="513" actId="1076"/>
          <ac:picMkLst>
            <pc:docMk/>
            <pc:sldMk cId="3307087338" sldId="298"/>
            <ac:picMk id="3" creationId="{340026FB-C992-46E7-8325-9E5874F8F407}"/>
          </ac:picMkLst>
        </pc:picChg>
        <pc:cxnChg chg="add">
          <ac:chgData name="片岡 愛海" userId="89748f703fc3332d" providerId="Windows Live" clId="Web-{BDC5BF15-03C7-4B59-B2EA-03AC2D468985}" dt="2022-01-19T05:46:15.335" v="498"/>
          <ac:cxnSpMkLst>
            <pc:docMk/>
            <pc:sldMk cId="3307087338" sldId="298"/>
            <ac:cxnSpMk id="20" creationId="{2CFCD635-C557-491A-B373-CA044B7303DC}"/>
          </ac:cxnSpMkLst>
        </pc:cxnChg>
        <pc:cxnChg chg="add">
          <ac:chgData name="片岡 愛海" userId="89748f703fc3332d" providerId="Windows Live" clId="Web-{BDC5BF15-03C7-4B59-B2EA-03AC2D468985}" dt="2022-01-19T05:46:15.335" v="498"/>
          <ac:cxnSpMkLst>
            <pc:docMk/>
            <pc:sldMk cId="3307087338" sldId="298"/>
            <ac:cxnSpMk id="22" creationId="{A3803206-03B2-415D-854C-2C5B62FA2E2B}"/>
          </ac:cxnSpMkLst>
        </pc:cxnChg>
      </pc:sldChg>
      <pc:sldChg chg="modSp mod modClrScheme chgLayout">
        <pc:chgData name="片岡 愛海" userId="89748f703fc3332d" providerId="Windows Live" clId="Web-{BDC5BF15-03C7-4B59-B2EA-03AC2D468985}" dt="2022-01-19T05:24:19.139" v="312" actId="1076"/>
        <pc:sldMkLst>
          <pc:docMk/>
          <pc:sldMk cId="3665955355" sldId="300"/>
        </pc:sldMkLst>
        <pc:spChg chg="mod">
          <ac:chgData name="片岡 愛海" userId="89748f703fc3332d" providerId="Windows Live" clId="Web-{BDC5BF15-03C7-4B59-B2EA-03AC2D468985}" dt="2022-01-19T05:24:15.107" v="311" actId="1076"/>
          <ac:spMkLst>
            <pc:docMk/>
            <pc:sldMk cId="3665955355" sldId="300"/>
            <ac:spMk id="7" creationId="{4D52E271-286F-44A5-995D-9B1DF3A16DA0}"/>
          </ac:spMkLst>
        </pc:spChg>
        <pc:spChg chg="mod">
          <ac:chgData name="片岡 愛海" userId="89748f703fc3332d" providerId="Windows Live" clId="Web-{BDC5BF15-03C7-4B59-B2EA-03AC2D468985}" dt="2022-01-19T05:24:19.139" v="312" actId="1076"/>
          <ac:spMkLst>
            <pc:docMk/>
            <pc:sldMk cId="3665955355" sldId="300"/>
            <ac:spMk id="8" creationId="{16360BD1-4D97-4ABF-8477-8F5385C7C9CF}"/>
          </ac:spMkLst>
        </pc:spChg>
        <pc:spChg chg="mod ord">
          <ac:chgData name="片岡 愛海" userId="89748f703fc3332d" providerId="Windows Live" clId="Web-{BDC5BF15-03C7-4B59-B2EA-03AC2D468985}" dt="2022-01-19T04:39:55.524" v="60" actId="1076"/>
          <ac:spMkLst>
            <pc:docMk/>
            <pc:sldMk cId="3665955355" sldId="300"/>
            <ac:spMk id="12" creationId="{7FC48023-6EE6-FF40-B849-3E8F20857702}"/>
          </ac:spMkLst>
        </pc:spChg>
      </pc:sldChg>
      <pc:sldChg chg="modSp mod modClrScheme chgLayout modNotes">
        <pc:chgData name="片岡 愛海" userId="89748f703fc3332d" providerId="Windows Live" clId="Web-{BDC5BF15-03C7-4B59-B2EA-03AC2D468985}" dt="2022-01-19T05:00:06.236" v="169" actId="1076"/>
        <pc:sldMkLst>
          <pc:docMk/>
          <pc:sldMk cId="3839515121" sldId="301"/>
        </pc:sldMkLst>
        <pc:spChg chg="mod ord">
          <ac:chgData name="片岡 愛海" userId="89748f703fc3332d" providerId="Windows Live" clId="Web-{BDC5BF15-03C7-4B59-B2EA-03AC2D468985}" dt="2022-01-19T04:39:01.945" v="51" actId="1076"/>
          <ac:spMkLst>
            <pc:docMk/>
            <pc:sldMk cId="3839515121" sldId="301"/>
            <ac:spMk id="2" creationId="{F1C35BD0-4065-174F-95F9-A55FCF333055}"/>
          </ac:spMkLst>
        </pc:spChg>
        <pc:spChg chg="mod ord">
          <ac:chgData name="片岡 愛海" userId="89748f703fc3332d" providerId="Windows Live" clId="Web-{BDC5BF15-03C7-4B59-B2EA-03AC2D468985}" dt="2022-01-19T05:00:06.236" v="169" actId="1076"/>
          <ac:spMkLst>
            <pc:docMk/>
            <pc:sldMk cId="3839515121" sldId="301"/>
            <ac:spMk id="3" creationId="{7DC6775F-E59E-2E42-9595-6FEB802B1DB3}"/>
          </ac:spMkLst>
        </pc:spChg>
      </pc:sldChg>
      <pc:sldChg chg="modSp mod ord modClrScheme chgLayout">
        <pc:chgData name="片岡 愛海" userId="89748f703fc3332d" providerId="Windows Live" clId="Web-{BDC5BF15-03C7-4B59-B2EA-03AC2D468985}" dt="2022-01-19T05:19:13.055" v="289"/>
        <pc:sldMkLst>
          <pc:docMk/>
          <pc:sldMk cId="1007248821" sldId="302"/>
        </pc:sldMkLst>
        <pc:spChg chg="mod ord">
          <ac:chgData name="片岡 愛海" userId="89748f703fc3332d" providerId="Windows Live" clId="Web-{BDC5BF15-03C7-4B59-B2EA-03AC2D468985}" dt="2022-01-19T04:39:40.274" v="58" actId="1076"/>
          <ac:spMkLst>
            <pc:docMk/>
            <pc:sldMk cId="1007248821" sldId="302"/>
            <ac:spMk id="2" creationId="{A03E2045-E1AF-9641-ADA3-A00B4C49A94E}"/>
          </ac:spMkLst>
        </pc:spChg>
        <pc:spChg chg="mod ord">
          <ac:chgData name="片岡 愛海" userId="89748f703fc3332d" providerId="Windows Live" clId="Web-{BDC5BF15-03C7-4B59-B2EA-03AC2D468985}" dt="2022-01-19T04:39:30.758" v="56" actId="1076"/>
          <ac:spMkLst>
            <pc:docMk/>
            <pc:sldMk cId="1007248821" sldId="302"/>
            <ac:spMk id="3" creationId="{95159940-E221-5F4B-BCF7-0D1A5A0523D0}"/>
          </ac:spMkLst>
        </pc:spChg>
        <pc:spChg chg="mod">
          <ac:chgData name="片岡 愛海" userId="89748f703fc3332d" providerId="Windows Live" clId="Web-{BDC5BF15-03C7-4B59-B2EA-03AC2D468985}" dt="2022-01-19T05:17:33.193" v="279" actId="20577"/>
          <ac:spMkLst>
            <pc:docMk/>
            <pc:sldMk cId="1007248821" sldId="302"/>
            <ac:spMk id="5" creationId="{88166782-EEDC-F343-A9F7-74ACFDAA2492}"/>
          </ac:spMkLst>
        </pc:spChg>
      </pc:sldChg>
      <pc:sldChg chg="modSp mod modClrScheme chgLayout">
        <pc:chgData name="片岡 愛海" userId="89748f703fc3332d" providerId="Windows Live" clId="Web-{BDC5BF15-03C7-4B59-B2EA-03AC2D468985}" dt="2022-01-19T05:05:44.274" v="237" actId="20577"/>
        <pc:sldMkLst>
          <pc:docMk/>
          <pc:sldMk cId="485823204" sldId="304"/>
        </pc:sldMkLst>
        <pc:spChg chg="mod ord">
          <ac:chgData name="片岡 愛海" userId="89748f703fc3332d" providerId="Windows Live" clId="Web-{BDC5BF15-03C7-4B59-B2EA-03AC2D468985}" dt="2022-01-19T04:33:42.438" v="33"/>
          <ac:spMkLst>
            <pc:docMk/>
            <pc:sldMk cId="485823204" sldId="304"/>
            <ac:spMk id="2" creationId="{DD3CC032-83E2-C34B-88BC-9E2B5B4F8A2E}"/>
          </ac:spMkLst>
        </pc:spChg>
        <pc:spChg chg="mod ord">
          <ac:chgData name="片岡 愛海" userId="89748f703fc3332d" providerId="Windows Live" clId="Web-{BDC5BF15-03C7-4B59-B2EA-03AC2D468985}" dt="2022-01-19T05:05:44.274" v="237" actId="20577"/>
          <ac:spMkLst>
            <pc:docMk/>
            <pc:sldMk cId="485823204" sldId="304"/>
            <ac:spMk id="3" creationId="{6D1C1926-CFF7-3841-A6B7-07FA691C8F7E}"/>
          </ac:spMkLst>
        </pc:spChg>
      </pc:sldChg>
      <pc:sldChg chg="modSp mod modClrScheme chgLayout">
        <pc:chgData name="片岡 愛海" userId="89748f703fc3332d" providerId="Windows Live" clId="Web-{BDC5BF15-03C7-4B59-B2EA-03AC2D468985}" dt="2022-01-19T04:35:23.581" v="37" actId="1076"/>
        <pc:sldMkLst>
          <pc:docMk/>
          <pc:sldMk cId="4158886540" sldId="305"/>
        </pc:sldMkLst>
        <pc:picChg chg="mod ord">
          <ac:chgData name="片岡 愛海" userId="89748f703fc3332d" providerId="Windows Live" clId="Web-{BDC5BF15-03C7-4B59-B2EA-03AC2D468985}" dt="2022-01-19T04:35:23.581" v="37" actId="1076"/>
          <ac:picMkLst>
            <pc:docMk/>
            <pc:sldMk cId="4158886540" sldId="305"/>
            <ac:picMk id="4" creationId="{3A857029-80E1-4DDE-8A3F-A4716A05766F}"/>
          </ac:picMkLst>
        </pc:picChg>
      </pc:sldChg>
      <pc:sldChg chg="new del">
        <pc:chgData name="片岡 愛海" userId="89748f703fc3332d" providerId="Windows Live" clId="Web-{BDC5BF15-03C7-4B59-B2EA-03AC2D468985}" dt="2022-01-19T04:35:09.269" v="35"/>
        <pc:sldMkLst>
          <pc:docMk/>
          <pc:sldMk cId="1612962369" sldId="308"/>
        </pc:sldMkLst>
      </pc:sldChg>
      <pc:sldChg chg="addSp modSp modNotes">
        <pc:chgData name="片岡 愛海" userId="89748f703fc3332d" providerId="Windows Live" clId="Web-{BDC5BF15-03C7-4B59-B2EA-03AC2D468985}" dt="2022-01-19T05:57:15.692" v="554" actId="20577"/>
        <pc:sldMkLst>
          <pc:docMk/>
          <pc:sldMk cId="2975184921" sldId="309"/>
        </pc:sldMkLst>
        <pc:spChg chg="mod">
          <ac:chgData name="片岡 愛海" userId="89748f703fc3332d" providerId="Windows Live" clId="Web-{BDC5BF15-03C7-4B59-B2EA-03AC2D468985}" dt="2022-01-19T05:51:36.810" v="518" actId="1076"/>
          <ac:spMkLst>
            <pc:docMk/>
            <pc:sldMk cId="2975184921" sldId="309"/>
            <ac:spMk id="2" creationId="{8CBA297A-F698-4925-A994-6B5AB48F3D55}"/>
          </ac:spMkLst>
        </pc:spChg>
        <pc:spChg chg="mod">
          <ac:chgData name="片岡 愛海" userId="89748f703fc3332d" providerId="Windows Live" clId="Web-{BDC5BF15-03C7-4B59-B2EA-03AC2D468985}" dt="2022-01-19T05:34:03.775" v="377" actId="1076"/>
          <ac:spMkLst>
            <pc:docMk/>
            <pc:sldMk cId="2975184921" sldId="309"/>
            <ac:spMk id="3" creationId="{F795F5AC-81DA-474F-BAEE-0E2158672CAC}"/>
          </ac:spMkLst>
        </pc:spChg>
        <pc:spChg chg="mod">
          <ac:chgData name="片岡 愛海" userId="89748f703fc3332d" providerId="Windows Live" clId="Web-{BDC5BF15-03C7-4B59-B2EA-03AC2D468985}" dt="2022-01-19T05:57:15.692" v="554" actId="20577"/>
          <ac:spMkLst>
            <pc:docMk/>
            <pc:sldMk cId="2975184921" sldId="309"/>
            <ac:spMk id="5" creationId="{736CE680-3848-4F69-B33A-21C7B06DC1D2}"/>
          </ac:spMkLst>
        </pc:spChg>
        <pc:spChg chg="add mod">
          <ac:chgData name="片岡 愛海" userId="89748f703fc3332d" providerId="Windows Live" clId="Web-{BDC5BF15-03C7-4B59-B2EA-03AC2D468985}" dt="2022-01-19T05:51:50.357" v="519" actId="1076"/>
          <ac:spMkLst>
            <pc:docMk/>
            <pc:sldMk cId="2975184921" sldId="309"/>
            <ac:spMk id="6" creationId="{D96615ED-A86A-4C22-9A7D-DE9B5F13F610}"/>
          </ac:spMkLst>
        </pc:spChg>
        <pc:spChg chg="add mod">
          <ac:chgData name="片岡 愛海" userId="89748f703fc3332d" providerId="Windows Live" clId="Web-{BDC5BF15-03C7-4B59-B2EA-03AC2D468985}" dt="2022-01-19T05:43:22.488" v="486" actId="20577"/>
          <ac:spMkLst>
            <pc:docMk/>
            <pc:sldMk cId="2975184921" sldId="309"/>
            <ac:spMk id="7" creationId="{E05DED94-06AA-4555-893A-6A7E6C235B59}"/>
          </ac:spMkLst>
        </pc:spChg>
      </pc:sldChg>
      <pc:sldChg chg="modSp">
        <pc:chgData name="片岡 愛海" userId="89748f703fc3332d" providerId="Windows Live" clId="Web-{BDC5BF15-03C7-4B59-B2EA-03AC2D468985}" dt="2022-01-19T05:31:50.866" v="355" actId="20577"/>
        <pc:sldMkLst>
          <pc:docMk/>
          <pc:sldMk cId="2322012212" sldId="310"/>
        </pc:sldMkLst>
        <pc:spChg chg="mod">
          <ac:chgData name="片岡 愛海" userId="89748f703fc3332d" providerId="Windows Live" clId="Web-{BDC5BF15-03C7-4B59-B2EA-03AC2D468985}" dt="2022-01-19T05:31:50.866" v="355" actId="20577"/>
          <ac:spMkLst>
            <pc:docMk/>
            <pc:sldMk cId="2322012212" sldId="310"/>
            <ac:spMk id="2" creationId="{10A3D226-9CD0-4757-8471-3C126899C708}"/>
          </ac:spMkLst>
        </pc:spChg>
      </pc:sldChg>
      <pc:sldMasterChg chg="del delSldLayout">
        <pc:chgData name="片岡 愛海" userId="89748f703fc3332d" providerId="Windows Live" clId="Web-{BDC5BF15-03C7-4B59-B2EA-03AC2D468985}" dt="2022-01-19T04:29:46.746" v="30"/>
        <pc:sldMasterMkLst>
          <pc:docMk/>
          <pc:sldMasterMk cId="0" sldId="2147483648"/>
        </pc:sldMasterMkLst>
        <pc:sldLayoutChg chg="del">
          <pc:chgData name="片岡 愛海" userId="89748f703fc3332d" providerId="Windows Live" clId="Web-{BDC5BF15-03C7-4B59-B2EA-03AC2D468985}" dt="2022-01-19T04:29:46.746" v="30"/>
          <pc:sldLayoutMkLst>
            <pc:docMk/>
            <pc:sldMasterMk cId="0" sldId="2147483648"/>
            <pc:sldLayoutMk cId="0" sldId="2147483649"/>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0"/>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1"/>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2"/>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3"/>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4"/>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5"/>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6"/>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7"/>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8"/>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59"/>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60"/>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61"/>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62"/>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63"/>
          </pc:sldLayoutMkLst>
        </pc:sldLayoutChg>
        <pc:sldLayoutChg chg="del">
          <pc:chgData name="片岡 愛海" userId="89748f703fc3332d" providerId="Windows Live" clId="Web-{BDC5BF15-03C7-4B59-B2EA-03AC2D468985}" dt="2022-01-19T04:29:46.746" v="30"/>
          <pc:sldLayoutMkLst>
            <pc:docMk/>
            <pc:sldMasterMk cId="0" sldId="2147483648"/>
            <pc:sldLayoutMk cId="0" sldId="2147483664"/>
          </pc:sldLayoutMkLst>
        </pc:sldLayoutChg>
      </pc:sldMasterChg>
      <pc:sldMasterChg chg="add del addSldLayout delSldLayout modSldLayout">
        <pc:chgData name="片岡 愛海" userId="89748f703fc3332d" providerId="Windows Live" clId="Web-{BDC5BF15-03C7-4B59-B2EA-03AC2D468985}" dt="2022-01-19T04:30:01.543" v="31"/>
        <pc:sldMasterMkLst>
          <pc:docMk/>
          <pc:sldMasterMk cId="4252199951" sldId="2147483665"/>
        </pc:sldMasterMkLst>
        <pc:sldLayoutChg chg="add del mod replId">
          <pc:chgData name="片岡 愛海" userId="89748f703fc3332d" providerId="Windows Live" clId="Web-{BDC5BF15-03C7-4B59-B2EA-03AC2D468985}" dt="2022-01-19T04:30:01.543" v="31"/>
          <pc:sldLayoutMkLst>
            <pc:docMk/>
            <pc:sldMasterMk cId="4252199951" sldId="2147483665"/>
            <pc:sldLayoutMk cId="334851501" sldId="2147483666"/>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505144371" sldId="2147483667"/>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3047850241" sldId="2147483668"/>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2245134170" sldId="2147483669"/>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879991137" sldId="2147483670"/>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2615328564" sldId="2147483671"/>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3117700503" sldId="2147483672"/>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3983338807" sldId="2147483673"/>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1480939364" sldId="2147483674"/>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2418479518" sldId="2147483675"/>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1131600200" sldId="2147483676"/>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1035433683" sldId="2147483677"/>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830040077" sldId="2147483678"/>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3768515944" sldId="2147483679"/>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3511344143" sldId="2147483680"/>
          </pc:sldLayoutMkLst>
        </pc:sldLayoutChg>
        <pc:sldLayoutChg chg="add del mod replId">
          <pc:chgData name="片岡 愛海" userId="89748f703fc3332d" providerId="Windows Live" clId="Web-{BDC5BF15-03C7-4B59-B2EA-03AC2D468985}" dt="2022-01-19T04:30:01.543" v="31"/>
          <pc:sldLayoutMkLst>
            <pc:docMk/>
            <pc:sldMasterMk cId="4252199951" sldId="2147483665"/>
            <pc:sldLayoutMk cId="1671595667" sldId="2147483681"/>
          </pc:sldLayoutMkLst>
        </pc:sldLayoutChg>
      </pc:sldMasterChg>
      <pc:sldMasterChg chg="add addSldLayout modSldLayout">
        <pc:chgData name="片岡 愛海" userId="89748f703fc3332d" providerId="Windows Live" clId="Web-{BDC5BF15-03C7-4B59-B2EA-03AC2D468985}" dt="2022-01-19T04:30:01.543" v="31"/>
        <pc:sldMasterMkLst>
          <pc:docMk/>
          <pc:sldMasterMk cId="3152832270" sldId="2147483682"/>
        </pc:sldMasterMkLst>
        <pc:sldLayoutChg chg="add mod replId">
          <pc:chgData name="片岡 愛海" userId="89748f703fc3332d" providerId="Windows Live" clId="Web-{BDC5BF15-03C7-4B59-B2EA-03AC2D468985}" dt="2022-01-19T04:30:01.543" v="31"/>
          <pc:sldLayoutMkLst>
            <pc:docMk/>
            <pc:sldMasterMk cId="3152832270" sldId="2147483682"/>
            <pc:sldLayoutMk cId="478599487" sldId="2147483683"/>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1310717071" sldId="2147483684"/>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2007411609" sldId="2147483685"/>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2929146945" sldId="2147483686"/>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895798995" sldId="2147483687"/>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1287226746" sldId="2147483688"/>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937609590" sldId="2147483689"/>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4166427353" sldId="2147483690"/>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1680914305" sldId="2147483691"/>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3275458978" sldId="2147483692"/>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304011089" sldId="2147483693"/>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2311497378" sldId="2147483694"/>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179337205" sldId="2147483695"/>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648627115" sldId="2147483696"/>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2811231839" sldId="2147483697"/>
          </pc:sldLayoutMkLst>
        </pc:sldLayoutChg>
        <pc:sldLayoutChg chg="add mod replId">
          <pc:chgData name="片岡 愛海" userId="89748f703fc3332d" providerId="Windows Live" clId="Web-{BDC5BF15-03C7-4B59-B2EA-03AC2D468985}" dt="2022-01-19T04:30:01.543" v="31"/>
          <pc:sldLayoutMkLst>
            <pc:docMk/>
            <pc:sldMasterMk cId="3152832270" sldId="2147483682"/>
            <pc:sldLayoutMk cId="2194836856" sldId="2147483698"/>
          </pc:sldLayoutMkLst>
        </pc:sldLayoutChg>
      </pc:sldMasterChg>
      <pc:sldMasterChg chg="del delSldLayout">
        <pc:chgData name="片岡 愛海" userId="89748f703fc3332d" providerId="Windows Live" clId="Web-{BDC5BF15-03C7-4B59-B2EA-03AC2D468985}" dt="2022-01-19T04:33:18.328" v="32"/>
        <pc:sldMasterMkLst>
          <pc:docMk/>
          <pc:sldMasterMk cId="4274805589" sldId="2147483699"/>
        </pc:sldMasterMkLst>
        <pc:sldLayoutChg chg="del">
          <pc:chgData name="片岡 愛海" userId="89748f703fc3332d" providerId="Windows Live" clId="Web-{BDC5BF15-03C7-4B59-B2EA-03AC2D468985}" dt="2022-01-19T04:33:18.328" v="32"/>
          <pc:sldLayoutMkLst>
            <pc:docMk/>
            <pc:sldMasterMk cId="4274805589" sldId="2147483699"/>
            <pc:sldLayoutMk cId="657746338" sldId="2147483700"/>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838558837" sldId="2147483701"/>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2290258021" sldId="2147483702"/>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1785932674" sldId="2147483703"/>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845135132" sldId="2147483704"/>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754536532" sldId="2147483705"/>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1999770922" sldId="2147483706"/>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1394900322" sldId="2147483707"/>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2475741232" sldId="2147483708"/>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3510985403" sldId="2147483709"/>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977268571" sldId="2147483710"/>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4040832920" sldId="2147483711"/>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282335231" sldId="2147483712"/>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26161617" sldId="2147483713"/>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1435702612" sldId="2147483714"/>
          </pc:sldLayoutMkLst>
        </pc:sldLayoutChg>
        <pc:sldLayoutChg chg="del">
          <pc:chgData name="片岡 愛海" userId="89748f703fc3332d" providerId="Windows Live" clId="Web-{BDC5BF15-03C7-4B59-B2EA-03AC2D468985}" dt="2022-01-19T04:33:18.328" v="32"/>
          <pc:sldLayoutMkLst>
            <pc:docMk/>
            <pc:sldMasterMk cId="4274805589" sldId="2147483699"/>
            <pc:sldLayoutMk cId="1736824851" sldId="2147483715"/>
          </pc:sldLayoutMkLst>
        </pc:sldLayoutChg>
      </pc:sldMasterChg>
      <pc:sldMasterChg chg="add del addSldLayout delSldLayout modSldLayout">
        <pc:chgData name="片岡 愛海" userId="89748f703fc3332d" providerId="Windows Live" clId="Web-{BDC5BF15-03C7-4B59-B2EA-03AC2D468985}" dt="2022-01-19T04:33:42.438" v="33"/>
        <pc:sldMasterMkLst>
          <pc:docMk/>
          <pc:sldMasterMk cId="528124853" sldId="2147483716"/>
        </pc:sldMasterMkLst>
        <pc:sldLayoutChg chg="add del mod replId">
          <pc:chgData name="片岡 愛海" userId="89748f703fc3332d" providerId="Windows Live" clId="Web-{BDC5BF15-03C7-4B59-B2EA-03AC2D468985}" dt="2022-01-19T04:33:42.438" v="33"/>
          <pc:sldLayoutMkLst>
            <pc:docMk/>
            <pc:sldMasterMk cId="528124853" sldId="2147483716"/>
            <pc:sldLayoutMk cId="631401739" sldId="2147483717"/>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441272492" sldId="2147483718"/>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1646632733" sldId="2147483719"/>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3572536098" sldId="2147483720"/>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1593415111" sldId="2147483721"/>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448155077" sldId="2147483722"/>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1553873050" sldId="2147483723"/>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493035540" sldId="2147483724"/>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875715404" sldId="2147483725"/>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999080820" sldId="2147483726"/>
          </pc:sldLayoutMkLst>
        </pc:sldLayoutChg>
        <pc:sldLayoutChg chg="add del mod replId">
          <pc:chgData name="片岡 愛海" userId="89748f703fc3332d" providerId="Windows Live" clId="Web-{BDC5BF15-03C7-4B59-B2EA-03AC2D468985}" dt="2022-01-19T04:33:42.438" v="33"/>
          <pc:sldLayoutMkLst>
            <pc:docMk/>
            <pc:sldMasterMk cId="528124853" sldId="2147483716"/>
            <pc:sldLayoutMk cId="2029467757" sldId="2147483727"/>
          </pc:sldLayoutMkLst>
        </pc:sldLayoutChg>
      </pc:sldMasterChg>
      <pc:sldMasterChg chg="add addSldLayout modSldLayout">
        <pc:chgData name="片岡 愛海" userId="89748f703fc3332d" providerId="Windows Live" clId="Web-{BDC5BF15-03C7-4B59-B2EA-03AC2D468985}" dt="2022-01-19T04:33:42.438" v="33"/>
        <pc:sldMasterMkLst>
          <pc:docMk/>
          <pc:sldMasterMk cId="4259929111" sldId="2147483728"/>
        </pc:sldMasterMkLst>
        <pc:sldLayoutChg chg="add mod replId">
          <pc:chgData name="片岡 愛海" userId="89748f703fc3332d" providerId="Windows Live" clId="Web-{BDC5BF15-03C7-4B59-B2EA-03AC2D468985}" dt="2022-01-19T04:33:42.438" v="33"/>
          <pc:sldLayoutMkLst>
            <pc:docMk/>
            <pc:sldMasterMk cId="4259929111" sldId="2147483728"/>
            <pc:sldLayoutMk cId="4127190535" sldId="2147483729"/>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513978429" sldId="2147483730"/>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350678393" sldId="2147483731"/>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3575286786" sldId="2147483732"/>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603547432" sldId="2147483733"/>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4217675804" sldId="2147483734"/>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4195648127" sldId="2147483735"/>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3118024643" sldId="2147483736"/>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2041406079" sldId="2147483737"/>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1913617505" sldId="2147483738"/>
          </pc:sldLayoutMkLst>
        </pc:sldLayoutChg>
        <pc:sldLayoutChg chg="add mod replId">
          <pc:chgData name="片岡 愛海" userId="89748f703fc3332d" providerId="Windows Live" clId="Web-{BDC5BF15-03C7-4B59-B2EA-03AC2D468985}" dt="2022-01-19T04:33:42.438" v="33"/>
          <pc:sldLayoutMkLst>
            <pc:docMk/>
            <pc:sldMasterMk cId="4259929111" sldId="2147483728"/>
            <pc:sldLayoutMk cId="3843392795" sldId="2147483739"/>
          </pc:sldLayoutMkLst>
        </pc:sldLayoutChg>
      </pc:sldMasterChg>
    </pc:docChg>
  </pc:docChgLst>
  <pc:docChgLst>
    <pc:chgData name="柿沼 茜音" userId="bacb7638664b3343" providerId="LiveId" clId="{9B7FE2E4-0019-6B43-AE59-8B6D5A37BF7B}"/>
    <pc:docChg chg="undo custSel addSld modSld">
      <pc:chgData name="柿沼 茜音" userId="bacb7638664b3343" providerId="LiveId" clId="{9B7FE2E4-0019-6B43-AE59-8B6D5A37BF7B}" dt="2022-02-18T08:47:27.746" v="174" actId="21"/>
      <pc:docMkLst>
        <pc:docMk/>
      </pc:docMkLst>
      <pc:sldChg chg="modSp">
        <pc:chgData name="柿沼 茜音" userId="bacb7638664b3343" providerId="LiveId" clId="{9B7FE2E4-0019-6B43-AE59-8B6D5A37BF7B}" dt="2022-01-26T05:12:21.786" v="28" actId="20577"/>
        <pc:sldMkLst>
          <pc:docMk/>
          <pc:sldMk cId="3516760662" sldId="256"/>
        </pc:sldMkLst>
        <pc:spChg chg="mod">
          <ac:chgData name="柿沼 茜音" userId="bacb7638664b3343" providerId="LiveId" clId="{9B7FE2E4-0019-6B43-AE59-8B6D5A37BF7B}" dt="2022-01-26T05:12:21.786" v="28" actId="20577"/>
          <ac:spMkLst>
            <pc:docMk/>
            <pc:sldMk cId="3516760662" sldId="256"/>
            <ac:spMk id="2" creationId="{2B8F4FE9-7044-2B47-97BB-AD620E6170F6}"/>
          </ac:spMkLst>
        </pc:spChg>
        <pc:spChg chg="mod">
          <ac:chgData name="柿沼 茜音" userId="bacb7638664b3343" providerId="LiveId" clId="{9B7FE2E4-0019-6B43-AE59-8B6D5A37BF7B}" dt="2022-01-26T05:12:06.486" v="5" actId="1076"/>
          <ac:spMkLst>
            <pc:docMk/>
            <pc:sldMk cId="3516760662" sldId="256"/>
            <ac:spMk id="3" creationId="{BCB1AD33-9444-2641-A5E0-8FF803CFE54F}"/>
          </ac:spMkLst>
        </pc:spChg>
      </pc:sldChg>
      <pc:sldChg chg="modNotesTx">
        <pc:chgData name="柿沼 茜音" userId="bacb7638664b3343" providerId="LiveId" clId="{9B7FE2E4-0019-6B43-AE59-8B6D5A37BF7B}" dt="2022-02-14T03:30:18.421" v="62" actId="20577"/>
        <pc:sldMkLst>
          <pc:docMk/>
          <pc:sldMk cId="281970618" sldId="259"/>
        </pc:sldMkLst>
      </pc:sldChg>
      <pc:sldChg chg="delSp delAnim">
        <pc:chgData name="柿沼 茜音" userId="bacb7638664b3343" providerId="LiveId" clId="{9B7FE2E4-0019-6B43-AE59-8B6D5A37BF7B}" dt="2022-02-15T08:08:45.028" v="134" actId="21"/>
        <pc:sldMkLst>
          <pc:docMk/>
          <pc:sldMk cId="2027311041" sldId="274"/>
        </pc:sldMkLst>
        <pc:spChg chg="del">
          <ac:chgData name="柿沼 茜音" userId="bacb7638664b3343" providerId="LiveId" clId="{9B7FE2E4-0019-6B43-AE59-8B6D5A37BF7B}" dt="2022-02-15T08:08:45.028" v="134" actId="21"/>
          <ac:spMkLst>
            <pc:docMk/>
            <pc:sldMk cId="2027311041" sldId="274"/>
            <ac:spMk id="3" creationId="{4D8ED856-A8FF-4246-87EC-CD3761C6519B}"/>
          </ac:spMkLst>
        </pc:spChg>
        <pc:spChg chg="del">
          <ac:chgData name="柿沼 茜音" userId="bacb7638664b3343" providerId="LiveId" clId="{9B7FE2E4-0019-6B43-AE59-8B6D5A37BF7B}" dt="2022-02-15T08:08:41.181" v="133" actId="21"/>
          <ac:spMkLst>
            <pc:docMk/>
            <pc:sldMk cId="2027311041" sldId="274"/>
            <ac:spMk id="4" creationId="{01F717C6-DBF4-8A4F-BC8F-9C8E9DFB509F}"/>
          </ac:spMkLst>
        </pc:spChg>
      </pc:sldChg>
      <pc:sldChg chg="addSp modSp">
        <pc:chgData name="柿沼 茜音" userId="bacb7638664b3343" providerId="LiveId" clId="{9B7FE2E4-0019-6B43-AE59-8B6D5A37BF7B}" dt="2022-02-14T08:35:51.413" v="132" actId="255"/>
        <pc:sldMkLst>
          <pc:docMk/>
          <pc:sldMk cId="2757551109" sldId="279"/>
        </pc:sldMkLst>
        <pc:spChg chg="mod">
          <ac:chgData name="柿沼 茜音" userId="bacb7638664b3343" providerId="LiveId" clId="{9B7FE2E4-0019-6B43-AE59-8B6D5A37BF7B}" dt="2022-02-14T08:35:51.413" v="132" actId="255"/>
          <ac:spMkLst>
            <pc:docMk/>
            <pc:sldMk cId="2757551109" sldId="279"/>
            <ac:spMk id="3" creationId="{FCA143BB-386C-44AB-A502-6FE61905C18C}"/>
          </ac:spMkLst>
        </pc:spChg>
        <pc:graphicFrameChg chg="add">
          <ac:chgData name="柿沼 茜音" userId="bacb7638664b3343" providerId="LiveId" clId="{9B7FE2E4-0019-6B43-AE59-8B6D5A37BF7B}" dt="2022-02-14T08:34:32.079" v="123" actId="3680"/>
          <ac:graphicFrameMkLst>
            <pc:docMk/>
            <pc:sldMk cId="2757551109" sldId="279"/>
            <ac:graphicFrameMk id="2" creationId="{701EF1AC-7B8C-F04D-B901-2739CDE49672}"/>
          </ac:graphicFrameMkLst>
        </pc:graphicFrameChg>
      </pc:sldChg>
      <pc:sldChg chg="addSp">
        <pc:chgData name="柿沼 茜音" userId="bacb7638664b3343" providerId="LiveId" clId="{9B7FE2E4-0019-6B43-AE59-8B6D5A37BF7B}" dt="2022-02-17T08:01:02.744" v="140" actId="931"/>
        <pc:sldMkLst>
          <pc:docMk/>
          <pc:sldMk cId="653764141" sldId="293"/>
        </pc:sldMkLst>
        <pc:picChg chg="add">
          <ac:chgData name="柿沼 茜音" userId="bacb7638664b3343" providerId="LiveId" clId="{9B7FE2E4-0019-6B43-AE59-8B6D5A37BF7B}" dt="2022-02-17T07:59:00.238" v="139" actId="931"/>
          <ac:picMkLst>
            <pc:docMk/>
            <pc:sldMk cId="653764141" sldId="293"/>
            <ac:picMk id="4" creationId="{1FCBB639-E5CF-A744-B5E4-4F700501F1A4}"/>
          </ac:picMkLst>
        </pc:picChg>
        <pc:picChg chg="add">
          <ac:chgData name="柿沼 茜音" userId="bacb7638664b3343" providerId="LiveId" clId="{9B7FE2E4-0019-6B43-AE59-8B6D5A37BF7B}" dt="2022-02-17T08:01:02.744" v="140" actId="931"/>
          <ac:picMkLst>
            <pc:docMk/>
            <pc:sldMk cId="653764141" sldId="293"/>
            <ac:picMk id="5" creationId="{BEB9057C-0C09-CB45-BC0E-A99BAA3F61A5}"/>
          </ac:picMkLst>
        </pc:picChg>
      </pc:sldChg>
      <pc:sldChg chg="addSp">
        <pc:chgData name="柿沼 茜音" userId="bacb7638664b3343" providerId="LiveId" clId="{9B7FE2E4-0019-6B43-AE59-8B6D5A37BF7B}" dt="2022-02-17T11:36:47.019" v="142" actId="931"/>
        <pc:sldMkLst>
          <pc:docMk/>
          <pc:sldMk cId="3665955355" sldId="300"/>
        </pc:sldMkLst>
        <pc:picChg chg="add">
          <ac:chgData name="柿沼 茜音" userId="bacb7638664b3343" providerId="LiveId" clId="{9B7FE2E4-0019-6B43-AE59-8B6D5A37BF7B}" dt="2022-02-17T11:36:47.019" v="142" actId="931"/>
          <ac:picMkLst>
            <pc:docMk/>
            <pc:sldMk cId="3665955355" sldId="300"/>
            <ac:picMk id="4" creationId="{ED4CCF13-CEC7-CA4A-9B68-24DCEEE85488}"/>
          </ac:picMkLst>
        </pc:picChg>
      </pc:sldChg>
      <pc:sldChg chg="addSp delSp">
        <pc:chgData name="柿沼 茜音" userId="bacb7638664b3343" providerId="LiveId" clId="{9B7FE2E4-0019-6B43-AE59-8B6D5A37BF7B}" dt="2022-02-18T08:47:27.746" v="174" actId="21"/>
        <pc:sldMkLst>
          <pc:docMk/>
          <pc:sldMk cId="4158886540" sldId="305"/>
        </pc:sldMkLst>
        <pc:inkChg chg="add del">
          <ac:chgData name="柿沼 茜音" userId="bacb7638664b3343" providerId="LiveId" clId="{9B7FE2E4-0019-6B43-AE59-8B6D5A37BF7B}" dt="2022-02-18T08:47:27.746" v="174" actId="21"/>
          <ac:inkMkLst>
            <pc:docMk/>
            <pc:sldMk cId="4158886540" sldId="305"/>
            <ac:inkMk id="5" creationId="{70EF865C-EAB7-B344-A873-34F916276FBD}"/>
          </ac:inkMkLst>
        </pc:inkChg>
        <pc:inkChg chg="add del">
          <ac:chgData name="柿沼 茜音" userId="bacb7638664b3343" providerId="LiveId" clId="{9B7FE2E4-0019-6B43-AE59-8B6D5A37BF7B}" dt="2022-02-18T08:47:25.324" v="173" actId="21"/>
          <ac:inkMkLst>
            <pc:docMk/>
            <pc:sldMk cId="4158886540" sldId="305"/>
            <ac:inkMk id="6" creationId="{7C9796CF-9012-024D-9093-B248E59367B8}"/>
          </ac:inkMkLst>
        </pc:inkChg>
      </pc:sldChg>
      <pc:sldChg chg="addSp modSp modNotesTx">
        <pc:chgData name="柿沼 茜音" userId="bacb7638664b3343" providerId="LiveId" clId="{9B7FE2E4-0019-6B43-AE59-8B6D5A37BF7B}" dt="2022-02-17T08:18:20.408" v="141" actId="931"/>
        <pc:sldMkLst>
          <pc:docMk/>
          <pc:sldMk cId="1015776853" sldId="313"/>
        </pc:sldMkLst>
        <pc:spChg chg="mod">
          <ac:chgData name="柿沼 茜音" userId="bacb7638664b3343" providerId="LiveId" clId="{9B7FE2E4-0019-6B43-AE59-8B6D5A37BF7B}" dt="2022-02-14T05:34:37.111" v="105" actId="14100"/>
          <ac:spMkLst>
            <pc:docMk/>
            <pc:sldMk cId="1015776853" sldId="313"/>
            <ac:spMk id="8" creationId="{CDC37A5B-C79C-4FCC-8E9F-6D76957DB2C9}"/>
          </ac:spMkLst>
        </pc:spChg>
        <pc:spChg chg="add mod">
          <ac:chgData name="柿沼 茜音" userId="bacb7638664b3343" providerId="LiveId" clId="{9B7FE2E4-0019-6B43-AE59-8B6D5A37BF7B}" dt="2022-02-14T03:42:19.987" v="87" actId="20577"/>
          <ac:spMkLst>
            <pc:docMk/>
            <pc:sldMk cId="1015776853" sldId="313"/>
            <ac:spMk id="9" creationId="{13FDE6F7-DC85-5E41-9E57-D2A6171E5D89}"/>
          </ac:spMkLst>
        </pc:spChg>
        <pc:spChg chg="add mod">
          <ac:chgData name="柿沼 茜音" userId="bacb7638664b3343" providerId="LiveId" clId="{9B7FE2E4-0019-6B43-AE59-8B6D5A37BF7B}" dt="2022-02-14T06:26:50.688" v="118" actId="1076"/>
          <ac:spMkLst>
            <pc:docMk/>
            <pc:sldMk cId="1015776853" sldId="313"/>
            <ac:spMk id="15" creationId="{2065AA29-813A-6941-8685-E8BD6B4CA4BF}"/>
          </ac:spMkLst>
        </pc:spChg>
        <pc:picChg chg="mod">
          <ac:chgData name="柿沼 茜音" userId="bacb7638664b3343" providerId="LiveId" clId="{9B7FE2E4-0019-6B43-AE59-8B6D5A37BF7B}" dt="2022-02-14T06:26:45.743" v="117" actId="1076"/>
          <ac:picMkLst>
            <pc:docMk/>
            <pc:sldMk cId="1015776853" sldId="313"/>
            <ac:picMk id="3" creationId="{59459C06-BBF6-488A-8867-D5A0E52262B7}"/>
          </ac:picMkLst>
        </pc:picChg>
        <pc:picChg chg="mod">
          <ac:chgData name="柿沼 茜音" userId="bacb7638664b3343" providerId="LiveId" clId="{9B7FE2E4-0019-6B43-AE59-8B6D5A37BF7B}" dt="2022-02-14T05:35:30.893" v="114" actId="1076"/>
          <ac:picMkLst>
            <pc:docMk/>
            <pc:sldMk cId="1015776853" sldId="313"/>
            <ac:picMk id="5" creationId="{72ACF842-1EDD-4B4A-A1AC-0BB5E0F55967}"/>
          </ac:picMkLst>
        </pc:picChg>
        <pc:picChg chg="mod">
          <ac:chgData name="柿沼 茜音" userId="bacb7638664b3343" providerId="LiveId" clId="{9B7FE2E4-0019-6B43-AE59-8B6D5A37BF7B}" dt="2022-02-14T03:41:06.582" v="75" actId="1076"/>
          <ac:picMkLst>
            <pc:docMk/>
            <pc:sldMk cId="1015776853" sldId="313"/>
            <ac:picMk id="6" creationId="{FD1609BF-2F67-419B-BA57-DEF1909845DB}"/>
          </ac:picMkLst>
        </pc:picChg>
        <pc:picChg chg="add">
          <ac:chgData name="柿沼 茜音" userId="bacb7638664b3343" providerId="LiveId" clId="{9B7FE2E4-0019-6B43-AE59-8B6D5A37BF7B}" dt="2022-02-17T08:18:20.408" v="141" actId="931"/>
          <ac:picMkLst>
            <pc:docMk/>
            <pc:sldMk cId="1015776853" sldId="313"/>
            <ac:picMk id="13" creationId="{7877E428-BA6E-C544-ABB6-CB06338AC656}"/>
          </ac:picMkLst>
        </pc:picChg>
      </pc:sldChg>
      <pc:sldChg chg="addSp delSp">
        <pc:chgData name="柿沼 茜音" userId="bacb7638664b3343" providerId="LiveId" clId="{9B7FE2E4-0019-6B43-AE59-8B6D5A37BF7B}" dt="2022-02-15T08:56:57.579" v="138"/>
        <pc:sldMkLst>
          <pc:docMk/>
          <pc:sldMk cId="3337013244" sldId="322"/>
        </pc:sldMkLst>
        <pc:inkChg chg="del">
          <ac:chgData name="柿沼 茜音" userId="bacb7638664b3343" providerId="LiveId" clId="{9B7FE2E4-0019-6B43-AE59-8B6D5A37BF7B}" dt="2022-02-15T08:55:28.755" v="136"/>
          <ac:inkMkLst>
            <pc:docMk/>
            <pc:sldMk cId="3337013244" sldId="322"/>
            <ac:inkMk id="4" creationId="{30D3C2BC-2EF6-4427-8B0E-B78EA01E2A18}"/>
          </ac:inkMkLst>
        </pc:inkChg>
        <pc:inkChg chg="del">
          <ac:chgData name="柿沼 茜音" userId="bacb7638664b3343" providerId="LiveId" clId="{9B7FE2E4-0019-6B43-AE59-8B6D5A37BF7B}" dt="2022-02-15T08:55:27.960" v="135"/>
          <ac:inkMkLst>
            <pc:docMk/>
            <pc:sldMk cId="3337013244" sldId="322"/>
            <ac:inkMk id="6" creationId="{85CF0C94-391C-4616-9924-10839C590D99}"/>
          </ac:inkMkLst>
        </pc:inkChg>
        <pc:inkChg chg="add">
          <ac:chgData name="柿沼 茜音" userId="bacb7638664b3343" providerId="LiveId" clId="{9B7FE2E4-0019-6B43-AE59-8B6D5A37BF7B}" dt="2022-02-15T08:56:57.579" v="138"/>
          <ac:inkMkLst>
            <pc:docMk/>
            <pc:sldMk cId="3337013244" sldId="322"/>
            <ac:inkMk id="10" creationId="{11D63F1D-5C4B-A74E-8927-70A787C01088}"/>
          </ac:inkMkLst>
        </pc:inkChg>
      </pc:sldChg>
      <pc:sldChg chg="modSp">
        <pc:chgData name="柿沼 茜音" userId="bacb7638664b3343" providerId="LiveId" clId="{9B7FE2E4-0019-6B43-AE59-8B6D5A37BF7B}" dt="2022-02-18T07:18:38.565" v="153" actId="20577"/>
        <pc:sldMkLst>
          <pc:docMk/>
          <pc:sldMk cId="3914670190" sldId="323"/>
        </pc:sldMkLst>
        <pc:spChg chg="mod">
          <ac:chgData name="柿沼 茜音" userId="bacb7638664b3343" providerId="LiveId" clId="{9B7FE2E4-0019-6B43-AE59-8B6D5A37BF7B}" dt="2022-02-18T07:18:38.565" v="153" actId="20577"/>
          <ac:spMkLst>
            <pc:docMk/>
            <pc:sldMk cId="3914670190" sldId="323"/>
            <ac:spMk id="2" creationId="{12BDF9B3-A10C-44FE-89C5-755C7CDEBF3E}"/>
          </ac:spMkLst>
        </pc:spChg>
      </pc:sldChg>
      <pc:sldChg chg="new">
        <pc:chgData name="柿沼 茜音" userId="bacb7638664b3343" providerId="LiveId" clId="{9B7FE2E4-0019-6B43-AE59-8B6D5A37BF7B}" dt="2022-02-15T08:56:11.184" v="137" actId="680"/>
        <pc:sldMkLst>
          <pc:docMk/>
          <pc:sldMk cId="970598725" sldId="325"/>
        </pc:sldMkLst>
      </pc:sldChg>
      <pc:sldChg chg="addSp modSp">
        <pc:chgData name="柿沼 茜音" userId="bacb7638664b3343" providerId="LiveId" clId="{9B7FE2E4-0019-6B43-AE59-8B6D5A37BF7B}" dt="2022-02-18T07:57:14.566" v="170" actId="1076"/>
        <pc:sldMkLst>
          <pc:docMk/>
          <pc:sldMk cId="3527290034" sldId="325"/>
        </pc:sldMkLst>
        <pc:spChg chg="add mod">
          <ac:chgData name="柿沼 茜音" userId="bacb7638664b3343" providerId="LiveId" clId="{9B7FE2E4-0019-6B43-AE59-8B6D5A37BF7B}" dt="2022-02-18T07:57:14.566" v="170" actId="1076"/>
          <ac:spMkLst>
            <pc:docMk/>
            <pc:sldMk cId="3527290034" sldId="325"/>
            <ac:spMk id="6" creationId="{F0491487-B8B8-024A-9282-3016BA4E1C5F}"/>
          </ac:spMkLst>
        </pc:spChg>
      </pc:sldChg>
    </pc:docChg>
  </pc:docChgLst>
  <pc:docChgLst>
    <pc:chgData name="片岡 愛海" userId="89748f703fc3332d" providerId="Windows Live" clId="Web-{D8930D6F-E5E2-47E1-8366-A14427C91BFE}"/>
    <pc:docChg chg="modSld sldOrd">
      <pc:chgData name="片岡 愛海" userId="89748f703fc3332d" providerId="Windows Live" clId="Web-{D8930D6F-E5E2-47E1-8366-A14427C91BFE}" dt="2022-02-17T11:23:12.955" v="317"/>
      <pc:docMkLst>
        <pc:docMk/>
      </pc:docMkLst>
      <pc:sldChg chg="modSp">
        <pc:chgData name="片岡 愛海" userId="89748f703fc3332d" providerId="Windows Live" clId="Web-{D8930D6F-E5E2-47E1-8366-A14427C91BFE}" dt="2022-02-17T10:32:35.113" v="205" actId="20577"/>
        <pc:sldMkLst>
          <pc:docMk/>
          <pc:sldMk cId="1209144023" sldId="262"/>
        </pc:sldMkLst>
        <pc:spChg chg="mod">
          <ac:chgData name="片岡 愛海" userId="89748f703fc3332d" providerId="Windows Live" clId="Web-{D8930D6F-E5E2-47E1-8366-A14427C91BFE}" dt="2022-02-17T10:32:35.113" v="205" actId="20577"/>
          <ac:spMkLst>
            <pc:docMk/>
            <pc:sldMk cId="1209144023" sldId="262"/>
            <ac:spMk id="3" creationId="{D73B54DC-C354-B644-A916-766C5D80F529}"/>
          </ac:spMkLst>
        </pc:spChg>
      </pc:sldChg>
      <pc:sldChg chg="modSp">
        <pc:chgData name="片岡 愛海" userId="89748f703fc3332d" providerId="Windows Live" clId="Web-{D8930D6F-E5E2-47E1-8366-A14427C91BFE}" dt="2022-02-17T08:13:00.055" v="111" actId="20577"/>
        <pc:sldMkLst>
          <pc:docMk/>
          <pc:sldMk cId="376417853" sldId="263"/>
        </pc:sldMkLst>
        <pc:spChg chg="mod">
          <ac:chgData name="片岡 愛海" userId="89748f703fc3332d" providerId="Windows Live" clId="Web-{D8930D6F-E5E2-47E1-8366-A14427C91BFE}" dt="2022-02-17T08:13:00.055" v="111" actId="20577"/>
          <ac:spMkLst>
            <pc:docMk/>
            <pc:sldMk cId="376417853" sldId="263"/>
            <ac:spMk id="4" creationId="{53B71101-4CEB-4B85-B3F6-21EC4CC6099F}"/>
          </ac:spMkLst>
        </pc:spChg>
      </pc:sldChg>
      <pc:sldChg chg="modSp">
        <pc:chgData name="片岡 愛海" userId="89748f703fc3332d" providerId="Windows Live" clId="Web-{D8930D6F-E5E2-47E1-8366-A14427C91BFE}" dt="2022-02-17T10:45:37.964" v="211" actId="1076"/>
        <pc:sldMkLst>
          <pc:docMk/>
          <pc:sldMk cId="670345824" sldId="272"/>
        </pc:sldMkLst>
        <pc:spChg chg="mod">
          <ac:chgData name="片岡 愛海" userId="89748f703fc3332d" providerId="Windows Live" clId="Web-{D8930D6F-E5E2-47E1-8366-A14427C91BFE}" dt="2022-02-17T10:45:37.964" v="211" actId="1076"/>
          <ac:spMkLst>
            <pc:docMk/>
            <pc:sldMk cId="670345824" sldId="272"/>
            <ac:spMk id="3" creationId="{76C64D33-C6F5-A441-8CC5-43DA677510EB}"/>
          </ac:spMkLst>
        </pc:spChg>
      </pc:sldChg>
      <pc:sldChg chg="delSp modSp">
        <pc:chgData name="片岡 愛海" userId="89748f703fc3332d" providerId="Windows Live" clId="Web-{D8930D6F-E5E2-47E1-8366-A14427C91BFE}" dt="2022-02-17T11:23:12.955" v="317"/>
        <pc:sldMkLst>
          <pc:docMk/>
          <pc:sldMk cId="2757551109" sldId="279"/>
        </pc:sldMkLst>
        <pc:spChg chg="del mod">
          <ac:chgData name="片岡 愛海" userId="89748f703fc3332d" providerId="Windows Live" clId="Web-{D8930D6F-E5E2-47E1-8366-A14427C91BFE}" dt="2022-02-17T11:23:12.955" v="317"/>
          <ac:spMkLst>
            <pc:docMk/>
            <pc:sldMk cId="2757551109" sldId="279"/>
            <ac:spMk id="15" creationId="{823B1A29-B267-E245-8342-FC850CA110D3}"/>
          </ac:spMkLst>
        </pc:spChg>
      </pc:sldChg>
      <pc:sldChg chg="addSp modSp">
        <pc:chgData name="片岡 愛海" userId="89748f703fc3332d" providerId="Windows Live" clId="Web-{D8930D6F-E5E2-47E1-8366-A14427C91BFE}" dt="2022-02-17T11:06:50.697" v="316" actId="20577"/>
        <pc:sldMkLst>
          <pc:docMk/>
          <pc:sldMk cId="1382010666" sldId="280"/>
        </pc:sldMkLst>
        <pc:spChg chg="add mod">
          <ac:chgData name="片岡 愛海" userId="89748f703fc3332d" providerId="Windows Live" clId="Web-{D8930D6F-E5E2-47E1-8366-A14427C91BFE}" dt="2022-02-17T11:06:50.697" v="316" actId="20577"/>
          <ac:spMkLst>
            <pc:docMk/>
            <pc:sldMk cId="1382010666" sldId="280"/>
            <ac:spMk id="2" creationId="{985E25F3-E12B-433D-BC56-1195F5F03E2B}"/>
          </ac:spMkLst>
        </pc:spChg>
        <pc:spChg chg="mod">
          <ac:chgData name="片岡 愛海" userId="89748f703fc3332d" providerId="Windows Live" clId="Web-{D8930D6F-E5E2-47E1-8366-A14427C91BFE}" dt="2022-02-17T09:36:14.298" v="159" actId="14100"/>
          <ac:spMkLst>
            <pc:docMk/>
            <pc:sldMk cId="1382010666" sldId="280"/>
            <ac:spMk id="26" creationId="{6E404822-334B-4700-8F48-E42B269278D6}"/>
          </ac:spMkLst>
        </pc:spChg>
        <pc:spChg chg="mod">
          <ac:chgData name="片岡 愛海" userId="89748f703fc3332d" providerId="Windows Live" clId="Web-{D8930D6F-E5E2-47E1-8366-A14427C91BFE}" dt="2022-02-17T09:26:44.081" v="155" actId="1076"/>
          <ac:spMkLst>
            <pc:docMk/>
            <pc:sldMk cId="1382010666" sldId="280"/>
            <ac:spMk id="27" creationId="{65904A70-3815-407E-B353-FF295CCE14AD}"/>
          </ac:spMkLst>
        </pc:spChg>
        <pc:cxnChg chg="mod">
          <ac:chgData name="片岡 愛海" userId="89748f703fc3332d" providerId="Windows Live" clId="Web-{D8930D6F-E5E2-47E1-8366-A14427C91BFE}" dt="2022-02-17T09:27:04.425" v="157" actId="14100"/>
          <ac:cxnSpMkLst>
            <pc:docMk/>
            <pc:sldMk cId="1382010666" sldId="280"/>
            <ac:cxnSpMk id="28" creationId="{CD30D067-EA24-47E9-AC1D-B66CB772382F}"/>
          </ac:cxnSpMkLst>
        </pc:cxnChg>
        <pc:cxnChg chg="mod">
          <ac:chgData name="片岡 愛海" userId="89748f703fc3332d" providerId="Windows Live" clId="Web-{D8930D6F-E5E2-47E1-8366-A14427C91BFE}" dt="2022-02-17T09:36:24.657" v="160" actId="14100"/>
          <ac:cxnSpMkLst>
            <pc:docMk/>
            <pc:sldMk cId="1382010666" sldId="280"/>
            <ac:cxnSpMk id="29" creationId="{388005EF-62D0-4D19-80CB-7647F0466990}"/>
          </ac:cxnSpMkLst>
        </pc:cxnChg>
      </pc:sldChg>
      <pc:sldChg chg="addSp modSp">
        <pc:chgData name="片岡 愛海" userId="89748f703fc3332d" providerId="Windows Live" clId="Web-{D8930D6F-E5E2-47E1-8366-A14427C91BFE}" dt="2022-02-17T10:33:39.755" v="210" actId="20577"/>
        <pc:sldMkLst>
          <pc:docMk/>
          <pc:sldMk cId="2723488695" sldId="281"/>
        </pc:sldMkLst>
        <pc:spChg chg="mod">
          <ac:chgData name="片岡 愛海" userId="89748f703fc3332d" providerId="Windows Live" clId="Web-{D8930D6F-E5E2-47E1-8366-A14427C91BFE}" dt="2022-02-17T07:54:33.388" v="46" actId="1076"/>
          <ac:spMkLst>
            <pc:docMk/>
            <pc:sldMk cId="2723488695" sldId="281"/>
            <ac:spMk id="2" creationId="{E3ED0159-B7EF-6A4D-A21B-C68E672B7826}"/>
          </ac:spMkLst>
        </pc:spChg>
        <pc:spChg chg="mod">
          <ac:chgData name="片岡 愛海" userId="89748f703fc3332d" providerId="Windows Live" clId="Web-{D8930D6F-E5E2-47E1-8366-A14427C91BFE}" dt="2022-02-17T10:33:27.005" v="208" actId="20577"/>
          <ac:spMkLst>
            <pc:docMk/>
            <pc:sldMk cId="2723488695" sldId="281"/>
            <ac:spMk id="3" creationId="{013B1145-27C4-434D-8AF6-BE06C678DCC3}"/>
          </ac:spMkLst>
        </pc:spChg>
        <pc:spChg chg="add mod">
          <ac:chgData name="片岡 愛海" userId="89748f703fc3332d" providerId="Windows Live" clId="Web-{D8930D6F-E5E2-47E1-8366-A14427C91BFE}" dt="2022-02-17T07:53:02.823" v="34" actId="1076"/>
          <ac:spMkLst>
            <pc:docMk/>
            <pc:sldMk cId="2723488695" sldId="281"/>
            <ac:spMk id="6" creationId="{05779CC0-6C1D-43C5-9376-A2907B1C95EB}"/>
          </ac:spMkLst>
        </pc:spChg>
        <pc:spChg chg="mod">
          <ac:chgData name="片岡 愛海" userId="89748f703fc3332d" providerId="Windows Live" clId="Web-{D8930D6F-E5E2-47E1-8366-A14427C91BFE}" dt="2022-02-17T07:54:24.841" v="45" actId="1076"/>
          <ac:spMkLst>
            <pc:docMk/>
            <pc:sldMk cId="2723488695" sldId="281"/>
            <ac:spMk id="7" creationId="{6D73E8E8-1B7D-4010-AAA1-77DC96ED4E58}"/>
          </ac:spMkLst>
        </pc:spChg>
        <pc:spChg chg="add mod">
          <ac:chgData name="片岡 愛海" userId="89748f703fc3332d" providerId="Windows Live" clId="Web-{D8930D6F-E5E2-47E1-8366-A14427C91BFE}" dt="2022-02-17T07:52:37.854" v="33" actId="1076"/>
          <ac:spMkLst>
            <pc:docMk/>
            <pc:sldMk cId="2723488695" sldId="281"/>
            <ac:spMk id="8" creationId="{0DDDA939-5897-4AB2-ABA2-1A5257AA78BA}"/>
          </ac:spMkLst>
        </pc:spChg>
        <pc:spChg chg="mod">
          <ac:chgData name="片岡 愛海" userId="89748f703fc3332d" providerId="Windows Live" clId="Web-{D8930D6F-E5E2-47E1-8366-A14427C91BFE}" dt="2022-02-17T07:54:13.700" v="43" actId="1076"/>
          <ac:spMkLst>
            <pc:docMk/>
            <pc:sldMk cId="2723488695" sldId="281"/>
            <ac:spMk id="9" creationId="{B715C2BA-CC11-7C41-B944-EE00E6E0FFBF}"/>
          </ac:spMkLst>
        </pc:spChg>
        <pc:spChg chg="mod">
          <ac:chgData name="片岡 愛海" userId="89748f703fc3332d" providerId="Windows Live" clId="Web-{D8930D6F-E5E2-47E1-8366-A14427C91BFE}" dt="2022-02-17T10:33:39.755" v="210" actId="20577"/>
          <ac:spMkLst>
            <pc:docMk/>
            <pc:sldMk cId="2723488695" sldId="281"/>
            <ac:spMk id="10" creationId="{FB3F65B8-2457-4D55-880C-85FDE7A07AA6}"/>
          </ac:spMkLst>
        </pc:spChg>
        <pc:picChg chg="mod">
          <ac:chgData name="片岡 愛海" userId="89748f703fc3332d" providerId="Windows Live" clId="Web-{D8930D6F-E5E2-47E1-8366-A14427C91BFE}" dt="2022-02-17T07:54:38.356" v="47" actId="1076"/>
          <ac:picMkLst>
            <pc:docMk/>
            <pc:sldMk cId="2723488695" sldId="281"/>
            <ac:picMk id="4" creationId="{CCF0E250-286B-A445-A018-AD5C14346781}"/>
          </ac:picMkLst>
        </pc:picChg>
        <pc:picChg chg="mod">
          <ac:chgData name="片岡 愛海" userId="89748f703fc3332d" providerId="Windows Live" clId="Web-{D8930D6F-E5E2-47E1-8366-A14427C91BFE}" dt="2022-02-17T07:54:01.356" v="38" actId="1076"/>
          <ac:picMkLst>
            <pc:docMk/>
            <pc:sldMk cId="2723488695" sldId="281"/>
            <ac:picMk id="17" creationId="{6CA1CB35-A8B4-CA49-90E3-67AFE914DA35}"/>
          </ac:picMkLst>
        </pc:picChg>
      </pc:sldChg>
      <pc:sldChg chg="modSp">
        <pc:chgData name="片岡 愛海" userId="89748f703fc3332d" providerId="Windows Live" clId="Web-{D8930D6F-E5E2-47E1-8366-A14427C91BFE}" dt="2022-02-17T10:32:57.833" v="207" actId="20577"/>
        <pc:sldMkLst>
          <pc:docMk/>
          <pc:sldMk cId="1571403171" sldId="285"/>
        </pc:sldMkLst>
        <pc:spChg chg="mod">
          <ac:chgData name="片岡 愛海" userId="89748f703fc3332d" providerId="Windows Live" clId="Web-{D8930D6F-E5E2-47E1-8366-A14427C91BFE}" dt="2022-02-17T10:32:57.833" v="207" actId="20577"/>
          <ac:spMkLst>
            <pc:docMk/>
            <pc:sldMk cId="1571403171" sldId="285"/>
            <ac:spMk id="11" creationId="{7BF88214-E5C7-493F-9E41-091671EDCAFE}"/>
          </ac:spMkLst>
        </pc:spChg>
      </pc:sldChg>
      <pc:sldChg chg="addSp modSp">
        <pc:chgData name="片岡 愛海" userId="89748f703fc3332d" providerId="Windows Live" clId="Web-{D8930D6F-E5E2-47E1-8366-A14427C91BFE}" dt="2022-02-17T07:47:45.550" v="5"/>
        <pc:sldMkLst>
          <pc:docMk/>
          <pc:sldMk cId="869120543" sldId="290"/>
        </pc:sldMkLst>
        <pc:picChg chg="add mod">
          <ac:chgData name="片岡 愛海" userId="89748f703fc3332d" providerId="Windows Live" clId="Web-{D8930D6F-E5E2-47E1-8366-A14427C91BFE}" dt="2022-02-17T07:47:45.550" v="5"/>
          <ac:picMkLst>
            <pc:docMk/>
            <pc:sldMk cId="869120543" sldId="290"/>
            <ac:picMk id="5" creationId="{423A947A-D974-4AB4-AD1F-5A7175717236}"/>
          </ac:picMkLst>
        </pc:picChg>
      </pc:sldChg>
      <pc:sldChg chg="modSp">
        <pc:chgData name="片岡 愛海" userId="89748f703fc3332d" providerId="Windows Live" clId="Web-{D8930D6F-E5E2-47E1-8366-A14427C91BFE}" dt="2022-02-17T08:20:20.034" v="119" actId="1076"/>
        <pc:sldMkLst>
          <pc:docMk/>
          <pc:sldMk cId="653764141" sldId="293"/>
        </pc:sldMkLst>
        <pc:spChg chg="mod">
          <ac:chgData name="片岡 愛海" userId="89748f703fc3332d" providerId="Windows Live" clId="Web-{D8930D6F-E5E2-47E1-8366-A14427C91BFE}" dt="2022-02-17T08:20:20.034" v="119" actId="1076"/>
          <ac:spMkLst>
            <pc:docMk/>
            <pc:sldMk cId="653764141" sldId="293"/>
            <ac:spMk id="7" creationId="{F7F36C15-31EA-4423-BC2D-CA7F85A9E4BD}"/>
          </ac:spMkLst>
        </pc:spChg>
        <pc:picChg chg="mod">
          <ac:chgData name="片岡 愛海" userId="89748f703fc3332d" providerId="Windows Live" clId="Web-{D8930D6F-E5E2-47E1-8366-A14427C91BFE}" dt="2022-02-17T08:20:14.440" v="118" actId="1076"/>
          <ac:picMkLst>
            <pc:docMk/>
            <pc:sldMk cId="653764141" sldId="293"/>
            <ac:picMk id="5" creationId="{BEB9057C-0C09-CB45-BC0E-A99BAA3F61A5}"/>
          </ac:picMkLst>
        </pc:picChg>
      </pc:sldChg>
      <pc:sldChg chg="modSp">
        <pc:chgData name="片岡 愛海" userId="89748f703fc3332d" providerId="Windows Live" clId="Web-{D8930D6F-E5E2-47E1-8366-A14427C91BFE}" dt="2022-02-17T09:43:52.310" v="190" actId="20577"/>
        <pc:sldMkLst>
          <pc:docMk/>
          <pc:sldMk cId="4158886540" sldId="305"/>
        </pc:sldMkLst>
        <pc:spChg chg="mod">
          <ac:chgData name="片岡 愛海" userId="89748f703fc3332d" providerId="Windows Live" clId="Web-{D8930D6F-E5E2-47E1-8366-A14427C91BFE}" dt="2022-02-17T09:43:52.310" v="190" actId="20577"/>
          <ac:spMkLst>
            <pc:docMk/>
            <pc:sldMk cId="4158886540" sldId="305"/>
            <ac:spMk id="5" creationId="{DC17B661-103E-4496-90A2-5EB7DBE10DA4}"/>
          </ac:spMkLst>
        </pc:spChg>
      </pc:sldChg>
      <pc:sldChg chg="addSp modSp">
        <pc:chgData name="片岡 愛海" userId="89748f703fc3332d" providerId="Windows Live" clId="Web-{D8930D6F-E5E2-47E1-8366-A14427C91BFE}" dt="2022-02-17T11:03:53.084" v="311" actId="1076"/>
        <pc:sldMkLst>
          <pc:docMk/>
          <pc:sldMk cId="2975184921" sldId="309"/>
        </pc:sldMkLst>
        <pc:spChg chg="mod">
          <ac:chgData name="片岡 愛海" userId="89748f703fc3332d" providerId="Windows Live" clId="Web-{D8930D6F-E5E2-47E1-8366-A14427C91BFE}" dt="2022-02-17T11:03:35.755" v="308" actId="1076"/>
          <ac:spMkLst>
            <pc:docMk/>
            <pc:sldMk cId="2975184921" sldId="309"/>
            <ac:spMk id="2" creationId="{8CBA297A-F698-4925-A994-6B5AB48F3D55}"/>
          </ac:spMkLst>
        </pc:spChg>
        <pc:spChg chg="add mod">
          <ac:chgData name="片岡 愛海" userId="89748f703fc3332d" providerId="Windows Live" clId="Web-{D8930D6F-E5E2-47E1-8366-A14427C91BFE}" dt="2022-02-17T09:20:47.026" v="148" actId="20577"/>
          <ac:spMkLst>
            <pc:docMk/>
            <pc:sldMk cId="2975184921" sldId="309"/>
            <ac:spMk id="3" creationId="{5F4772F6-AFC2-4697-8615-1204530BD1F0}"/>
          </ac:spMkLst>
        </pc:spChg>
        <pc:spChg chg="add mod">
          <ac:chgData name="片岡 愛海" userId="89748f703fc3332d" providerId="Windows Live" clId="Web-{D8930D6F-E5E2-47E1-8366-A14427C91BFE}" dt="2022-02-17T11:03:53.084" v="311" actId="1076"/>
          <ac:spMkLst>
            <pc:docMk/>
            <pc:sldMk cId="2975184921" sldId="309"/>
            <ac:spMk id="5" creationId="{B4AD587C-5D58-46EE-B5C0-5A95585F8B7E}"/>
          </ac:spMkLst>
        </pc:spChg>
        <pc:spChg chg="mod">
          <ac:chgData name="片岡 愛海" userId="89748f703fc3332d" providerId="Windows Live" clId="Web-{D8930D6F-E5E2-47E1-8366-A14427C91BFE}" dt="2022-02-17T09:20:52.292" v="154" actId="20577"/>
          <ac:spMkLst>
            <pc:docMk/>
            <pc:sldMk cId="2975184921" sldId="309"/>
            <ac:spMk id="12" creationId="{EBE4BC3F-4C0A-4374-9511-377E5399EE75}"/>
          </ac:spMkLst>
        </pc:spChg>
        <pc:spChg chg="mod">
          <ac:chgData name="片岡 愛海" userId="89748f703fc3332d" providerId="Windows Live" clId="Web-{D8930D6F-E5E2-47E1-8366-A14427C91BFE}" dt="2022-02-17T08:11:11.349" v="99"/>
          <ac:spMkLst>
            <pc:docMk/>
            <pc:sldMk cId="2975184921" sldId="309"/>
            <ac:spMk id="13" creationId="{09468EAA-260B-4220-8E4F-9DBB191140EF}"/>
          </ac:spMkLst>
        </pc:spChg>
      </pc:sldChg>
      <pc:sldChg chg="modSp">
        <pc:chgData name="片岡 愛海" userId="89748f703fc3332d" providerId="Windows Live" clId="Web-{D8930D6F-E5E2-47E1-8366-A14427C91BFE}" dt="2022-02-17T10:47:28.420" v="218" actId="14100"/>
        <pc:sldMkLst>
          <pc:docMk/>
          <pc:sldMk cId="1015776853" sldId="313"/>
        </pc:sldMkLst>
        <pc:spChg chg="mod">
          <ac:chgData name="片岡 愛海" userId="89748f703fc3332d" providerId="Windows Live" clId="Web-{D8930D6F-E5E2-47E1-8366-A14427C91BFE}" dt="2022-02-17T10:47:05.810" v="215" actId="20577"/>
          <ac:spMkLst>
            <pc:docMk/>
            <pc:sldMk cId="1015776853" sldId="313"/>
            <ac:spMk id="11" creationId="{9591A5B1-9B45-4B09-AB68-EEEA73810506}"/>
          </ac:spMkLst>
        </pc:spChg>
        <pc:spChg chg="mod">
          <ac:chgData name="片岡 愛海" userId="89748f703fc3332d" providerId="Windows Live" clId="Web-{D8930D6F-E5E2-47E1-8366-A14427C91BFE}" dt="2022-02-17T10:47:28.420" v="218" actId="14100"/>
          <ac:spMkLst>
            <pc:docMk/>
            <pc:sldMk cId="1015776853" sldId="313"/>
            <ac:spMk id="12" creationId="{7D6736F4-6472-43E4-B368-8BA0C61FC9AD}"/>
          </ac:spMkLst>
        </pc:spChg>
        <pc:spChg chg="mod">
          <ac:chgData name="片岡 愛海" userId="89748f703fc3332d" providerId="Windows Live" clId="Web-{D8930D6F-E5E2-47E1-8366-A14427C91BFE}" dt="2022-02-17T10:46:35.309" v="214" actId="1076"/>
          <ac:spMkLst>
            <pc:docMk/>
            <pc:sldMk cId="1015776853" sldId="313"/>
            <ac:spMk id="14" creationId="{8C302F61-AF5F-4185-902C-DFEE343BAE9F}"/>
          </ac:spMkLst>
        </pc:spChg>
        <pc:picChg chg="mod">
          <ac:chgData name="片岡 愛海" userId="89748f703fc3332d" providerId="Windows Live" clId="Web-{D8930D6F-E5E2-47E1-8366-A14427C91BFE}" dt="2022-02-17T08:18:48.016" v="114" actId="1076"/>
          <ac:picMkLst>
            <pc:docMk/>
            <pc:sldMk cId="1015776853" sldId="313"/>
            <ac:picMk id="13" creationId="{7877E428-BA6E-C544-ABB6-CB06338AC656}"/>
          </ac:picMkLst>
        </pc:picChg>
      </pc:sldChg>
      <pc:sldChg chg="modSp">
        <pc:chgData name="片岡 愛海" userId="89748f703fc3332d" providerId="Windows Live" clId="Web-{D8930D6F-E5E2-47E1-8366-A14427C91BFE}" dt="2022-02-17T10:48:29.343" v="222" actId="20577"/>
        <pc:sldMkLst>
          <pc:docMk/>
          <pc:sldMk cId="3154344284" sldId="315"/>
        </pc:sldMkLst>
        <pc:spChg chg="mod">
          <ac:chgData name="片岡 愛海" userId="89748f703fc3332d" providerId="Windows Live" clId="Web-{D8930D6F-E5E2-47E1-8366-A14427C91BFE}" dt="2022-02-17T10:48:29.343" v="222" actId="20577"/>
          <ac:spMkLst>
            <pc:docMk/>
            <pc:sldMk cId="3154344284" sldId="315"/>
            <ac:spMk id="7" creationId="{EC9119CA-FD47-4219-948E-D28741B82A93}"/>
          </ac:spMkLst>
        </pc:spChg>
      </pc:sldChg>
      <pc:sldChg chg="ord">
        <pc:chgData name="片岡 愛海" userId="89748f703fc3332d" providerId="Windows Live" clId="Web-{D8930D6F-E5E2-47E1-8366-A14427C91BFE}" dt="2022-02-17T09:37:36.847" v="161"/>
        <pc:sldMkLst>
          <pc:docMk/>
          <pc:sldMk cId="3749375169" sldId="319"/>
        </pc:sldMkLst>
      </pc:sldChg>
      <pc:sldChg chg="modSp">
        <pc:chgData name="片岡 愛海" userId="89748f703fc3332d" providerId="Windows Live" clId="Web-{D8930D6F-E5E2-47E1-8366-A14427C91BFE}" dt="2022-02-17T10:45:43.105" v="212" actId="1076"/>
        <pc:sldMkLst>
          <pc:docMk/>
          <pc:sldMk cId="3914670190" sldId="323"/>
        </pc:sldMkLst>
        <pc:spChg chg="mod">
          <ac:chgData name="片岡 愛海" userId="89748f703fc3332d" providerId="Windows Live" clId="Web-{D8930D6F-E5E2-47E1-8366-A14427C91BFE}" dt="2022-02-17T10:45:43.105" v="212" actId="1076"/>
          <ac:spMkLst>
            <pc:docMk/>
            <pc:sldMk cId="3914670190" sldId="323"/>
            <ac:spMk id="2" creationId="{12BDF9B3-A10C-44FE-89C5-755C7CDEBF3E}"/>
          </ac:spMkLst>
        </pc:spChg>
      </pc:sldChg>
      <pc:sldChg chg="addSp modSp ord">
        <pc:chgData name="片岡 愛海" userId="89748f703fc3332d" providerId="Windows Live" clId="Web-{D8930D6F-E5E2-47E1-8366-A14427C91BFE}" dt="2022-02-17T10:59:27.515" v="287" actId="20577"/>
        <pc:sldMkLst>
          <pc:docMk/>
          <pc:sldMk cId="3527290034" sldId="325"/>
        </pc:sldMkLst>
        <pc:spChg chg="add mod">
          <ac:chgData name="片岡 愛海" userId="89748f703fc3332d" providerId="Windows Live" clId="Web-{D8930D6F-E5E2-47E1-8366-A14427C91BFE}" dt="2022-02-17T10:58:38.951" v="258" actId="1076"/>
          <ac:spMkLst>
            <pc:docMk/>
            <pc:sldMk cId="3527290034" sldId="325"/>
            <ac:spMk id="2" creationId="{8F91F2F1-68B7-4219-8B56-EA99B2F55B51}"/>
          </ac:spMkLst>
        </pc:spChg>
        <pc:spChg chg="mod">
          <ac:chgData name="片岡 愛海" userId="89748f703fc3332d" providerId="Windows Live" clId="Web-{D8930D6F-E5E2-47E1-8366-A14427C91BFE}" dt="2022-02-17T10:58:20.060" v="254" actId="1076"/>
          <ac:spMkLst>
            <pc:docMk/>
            <pc:sldMk cId="3527290034" sldId="325"/>
            <ac:spMk id="3" creationId="{5B5EC8A5-6D61-468E-950C-BB4DFB218FE2}"/>
          </ac:spMkLst>
        </pc:spChg>
        <pc:spChg chg="mod">
          <ac:chgData name="片岡 愛海" userId="89748f703fc3332d" providerId="Windows Live" clId="Web-{D8930D6F-E5E2-47E1-8366-A14427C91BFE}" dt="2022-02-17T10:59:27.515" v="287" actId="20577"/>
          <ac:spMkLst>
            <pc:docMk/>
            <pc:sldMk cId="3527290034" sldId="325"/>
            <ac:spMk id="11" creationId="{1B9D0749-5BE3-46B0-A186-0A617AB17026}"/>
          </ac:spMkLst>
        </pc:spChg>
      </pc:sldChg>
      <pc:sldChg chg="modSp modNotes">
        <pc:chgData name="片岡 愛海" userId="89748f703fc3332d" providerId="Windows Live" clId="Web-{D8930D6F-E5E2-47E1-8366-A14427C91BFE}" dt="2022-02-17T10:51:53.582" v="230" actId="20577"/>
        <pc:sldMkLst>
          <pc:docMk/>
          <pc:sldMk cId="4171966235" sldId="327"/>
        </pc:sldMkLst>
        <pc:spChg chg="mod">
          <ac:chgData name="片岡 愛海" userId="89748f703fc3332d" providerId="Windows Live" clId="Web-{D8930D6F-E5E2-47E1-8366-A14427C91BFE}" dt="2022-02-17T10:51:53.582" v="230" actId="20577"/>
          <ac:spMkLst>
            <pc:docMk/>
            <pc:sldMk cId="4171966235" sldId="327"/>
            <ac:spMk id="12" creationId="{906B5D9E-EE1A-4C1E-B16B-07E50D1C8CD1}"/>
          </ac:spMkLst>
        </pc:spChg>
      </pc:sldChg>
      <pc:sldChg chg="modSp ord">
        <pc:chgData name="片岡 愛海" userId="89748f703fc3332d" providerId="Windows Live" clId="Web-{D8930D6F-E5E2-47E1-8366-A14427C91BFE}" dt="2022-02-17T09:43:25.059" v="186" actId="20577"/>
        <pc:sldMkLst>
          <pc:docMk/>
          <pc:sldMk cId="2048497166" sldId="328"/>
        </pc:sldMkLst>
        <pc:spChg chg="mod">
          <ac:chgData name="片岡 愛海" userId="89748f703fc3332d" providerId="Windows Live" clId="Web-{D8930D6F-E5E2-47E1-8366-A14427C91BFE}" dt="2022-02-17T08:00:17.849" v="84" actId="20577"/>
          <ac:spMkLst>
            <pc:docMk/>
            <pc:sldMk cId="2048497166" sldId="328"/>
            <ac:spMk id="3" creationId="{918F3916-5945-4B46-BE19-69480F7357A4}"/>
          </ac:spMkLst>
        </pc:spChg>
        <pc:spChg chg="mod">
          <ac:chgData name="片岡 愛海" userId="89748f703fc3332d" providerId="Windows Live" clId="Web-{D8930D6F-E5E2-47E1-8366-A14427C91BFE}" dt="2022-02-17T09:43:25.059" v="186" actId="20577"/>
          <ac:spMkLst>
            <pc:docMk/>
            <pc:sldMk cId="2048497166" sldId="328"/>
            <ac:spMk id="5" creationId="{E84793F5-3AC5-4D5F-834A-E6705DEF1FED}"/>
          </ac:spMkLst>
        </pc:spChg>
      </pc:sldChg>
      <pc:sldChg chg="addSp delSp modSp ord">
        <pc:chgData name="片岡 愛海" userId="89748f703fc3332d" providerId="Windows Live" clId="Web-{D8930D6F-E5E2-47E1-8366-A14427C91BFE}" dt="2022-02-17T09:46:28.095" v="195" actId="14100"/>
        <pc:sldMkLst>
          <pc:docMk/>
          <pc:sldMk cId="3409754165" sldId="329"/>
        </pc:sldMkLst>
        <pc:spChg chg="del">
          <ac:chgData name="片岡 愛海" userId="89748f703fc3332d" providerId="Windows Live" clId="Web-{D8930D6F-E5E2-47E1-8366-A14427C91BFE}" dt="2022-02-17T09:40:51.040" v="172"/>
          <ac:spMkLst>
            <pc:docMk/>
            <pc:sldMk cId="3409754165" sldId="329"/>
            <ac:spMk id="4" creationId="{9E55F1CC-5E06-4477-85AF-6C03984EEACC}"/>
          </ac:spMkLst>
        </pc:spChg>
        <pc:spChg chg="del mod">
          <ac:chgData name="片岡 愛海" userId="89748f703fc3332d" providerId="Windows Live" clId="Web-{D8930D6F-E5E2-47E1-8366-A14427C91BFE}" dt="2022-02-17T09:46:10.766" v="193"/>
          <ac:spMkLst>
            <pc:docMk/>
            <pc:sldMk cId="3409754165" sldId="329"/>
            <ac:spMk id="5" creationId="{2EE11446-7A81-43B4-915D-65D8E90B75CD}"/>
          </ac:spMkLst>
        </pc:spChg>
        <pc:spChg chg="add mod">
          <ac:chgData name="片岡 愛海" userId="89748f703fc3332d" providerId="Windows Live" clId="Web-{D8930D6F-E5E2-47E1-8366-A14427C91BFE}" dt="2022-02-17T09:41:40.197" v="176" actId="1076"/>
          <ac:spMkLst>
            <pc:docMk/>
            <pc:sldMk cId="3409754165" sldId="329"/>
            <ac:spMk id="9" creationId="{46458A14-FC42-49D0-B73F-095CE23470FF}"/>
          </ac:spMkLst>
        </pc:spChg>
        <pc:spChg chg="add mod">
          <ac:chgData name="片岡 愛海" userId="89748f703fc3332d" providerId="Windows Live" clId="Web-{D8930D6F-E5E2-47E1-8366-A14427C91BFE}" dt="2022-02-17T09:40:55.743" v="173" actId="1076"/>
          <ac:spMkLst>
            <pc:docMk/>
            <pc:sldMk cId="3409754165" sldId="329"/>
            <ac:spMk id="11" creationId="{45030E70-A2F0-4126-927C-22F2B3F27EC3}"/>
          </ac:spMkLst>
        </pc:spChg>
        <pc:spChg chg="mod">
          <ac:chgData name="片岡 愛海" userId="89748f703fc3332d" providerId="Windows Live" clId="Web-{D8930D6F-E5E2-47E1-8366-A14427C91BFE}" dt="2022-02-17T09:43:01.168" v="180" actId="20577"/>
          <ac:spMkLst>
            <pc:docMk/>
            <pc:sldMk cId="3409754165" sldId="329"/>
            <ac:spMk id="14" creationId="{C947ADEE-904F-4089-B926-77A7904A223E}"/>
          </ac:spMkLst>
        </pc:spChg>
        <pc:spChg chg="mod">
          <ac:chgData name="片岡 愛海" userId="89748f703fc3332d" providerId="Windows Live" clId="Web-{D8930D6F-E5E2-47E1-8366-A14427C91BFE}" dt="2022-02-17T09:43:09.918" v="182" actId="20577"/>
          <ac:spMkLst>
            <pc:docMk/>
            <pc:sldMk cId="3409754165" sldId="329"/>
            <ac:spMk id="15" creationId="{2EBDB66A-197A-4AB2-8A77-8FA6C26DBE3F}"/>
          </ac:spMkLst>
        </pc:spChg>
        <pc:graphicFrameChg chg="mod">
          <ac:chgData name="片岡 愛海" userId="89748f703fc3332d" providerId="Windows Live" clId="Web-{D8930D6F-E5E2-47E1-8366-A14427C91BFE}" dt="2022-02-17T09:46:28.095" v="195" actId="14100"/>
          <ac:graphicFrameMkLst>
            <pc:docMk/>
            <pc:sldMk cId="3409754165" sldId="329"/>
            <ac:graphicFrameMk id="8" creationId="{FAE988CF-D0DE-445A-872C-C02C7DE56010}"/>
          </ac:graphicFrameMkLst>
        </pc:graphicFrameChg>
      </pc:sldChg>
      <pc:sldChg chg="addSp delSp modSp ord">
        <pc:chgData name="片岡 愛海" userId="89748f703fc3332d" providerId="Windows Live" clId="Web-{D8930D6F-E5E2-47E1-8366-A14427C91BFE}" dt="2022-02-17T09:47:55.284" v="196"/>
        <pc:sldMkLst>
          <pc:docMk/>
          <pc:sldMk cId="1570632410" sldId="332"/>
        </pc:sldMkLst>
        <pc:spChg chg="add mod">
          <ac:chgData name="片岡 愛海" userId="89748f703fc3332d" providerId="Windows Live" clId="Web-{D8930D6F-E5E2-47E1-8366-A14427C91BFE}" dt="2022-02-17T08:00:00.192" v="81" actId="1076"/>
          <ac:spMkLst>
            <pc:docMk/>
            <pc:sldMk cId="1570632410" sldId="332"/>
            <ac:spMk id="3" creationId="{78C06EE8-CC55-4DE5-90BC-94C8490252AA}"/>
          </ac:spMkLst>
        </pc:spChg>
        <pc:spChg chg="add mod">
          <ac:chgData name="片岡 愛海" userId="89748f703fc3332d" providerId="Windows Live" clId="Web-{D8930D6F-E5E2-47E1-8366-A14427C91BFE}" dt="2022-02-17T09:43:18.731" v="184" actId="20577"/>
          <ac:spMkLst>
            <pc:docMk/>
            <pc:sldMk cId="1570632410" sldId="332"/>
            <ac:spMk id="5" creationId="{26D42247-B376-4B7A-873B-0A9F7E9F9485}"/>
          </ac:spMkLst>
        </pc:spChg>
        <pc:spChg chg="del">
          <ac:chgData name="片岡 愛海" userId="89748f703fc3332d" providerId="Windows Live" clId="Web-{D8930D6F-E5E2-47E1-8366-A14427C91BFE}" dt="2022-02-17T09:40:10.492" v="167"/>
          <ac:spMkLst>
            <pc:docMk/>
            <pc:sldMk cId="1570632410" sldId="332"/>
            <ac:spMk id="6" creationId="{8DB4208F-6F09-4726-9DA1-BED939F994D0}"/>
          </ac:spMkLst>
        </pc:spChg>
        <pc:spChg chg="mod">
          <ac:chgData name="片岡 愛海" userId="89748f703fc3332d" providerId="Windows Live" clId="Web-{D8930D6F-E5E2-47E1-8366-A14427C91BFE}" dt="2022-02-17T08:10:04.019" v="95" actId="20577"/>
          <ac:spMkLst>
            <pc:docMk/>
            <pc:sldMk cId="1570632410" sldId="332"/>
            <ac:spMk id="7" creationId="{20FFD0E1-3959-456E-BD09-0547CA59508D}"/>
          </ac:spMkLst>
        </pc:spChg>
      </pc:sldChg>
    </pc:docChg>
  </pc:docChgLst>
  <pc:docChgLst>
    <pc:chgData name="柿沼 茜音" userId="bacb7638664b3343" providerId="Windows Live" clId="Web-{37041028-0824-4967-A566-F7837EDD2B36}"/>
    <pc:docChg chg="addSld delSld modSld sldOrd">
      <pc:chgData name="柿沼 茜音" userId="bacb7638664b3343" providerId="Windows Live" clId="Web-{37041028-0824-4967-A566-F7837EDD2B36}" dt="2022-02-17T06:55:21.798" v="745"/>
      <pc:docMkLst>
        <pc:docMk/>
      </pc:docMkLst>
      <pc:sldChg chg="modSp">
        <pc:chgData name="柿沼 茜音" userId="bacb7638664b3343" providerId="Windows Live" clId="Web-{37041028-0824-4967-A566-F7837EDD2B36}" dt="2022-02-17T04:40:33.043" v="22" actId="1076"/>
        <pc:sldMkLst>
          <pc:docMk/>
          <pc:sldMk cId="1209144023" sldId="262"/>
        </pc:sldMkLst>
        <pc:spChg chg="mod">
          <ac:chgData name="柿沼 茜音" userId="bacb7638664b3343" providerId="Windows Live" clId="Web-{37041028-0824-4967-A566-F7837EDD2B36}" dt="2022-02-17T04:40:14.840" v="20" actId="20577"/>
          <ac:spMkLst>
            <pc:docMk/>
            <pc:sldMk cId="1209144023" sldId="262"/>
            <ac:spMk id="9" creationId="{C37CC100-B606-436A-8DE9-3EE32BD2D95C}"/>
          </ac:spMkLst>
        </pc:spChg>
        <pc:spChg chg="mod">
          <ac:chgData name="柿沼 茜音" userId="bacb7638664b3343" providerId="Windows Live" clId="Web-{37041028-0824-4967-A566-F7837EDD2B36}" dt="2022-02-17T04:40:33.043" v="22" actId="1076"/>
          <ac:spMkLst>
            <pc:docMk/>
            <pc:sldMk cId="1209144023" sldId="262"/>
            <ac:spMk id="15" creationId="{32833610-AC97-4DF5-9AAC-43997224C49D}"/>
          </ac:spMkLst>
        </pc:spChg>
      </pc:sldChg>
      <pc:sldChg chg="modSp">
        <pc:chgData name="柿沼 茜音" userId="bacb7638664b3343" providerId="Windows Live" clId="Web-{37041028-0824-4967-A566-F7837EDD2B36}" dt="2022-02-17T04:54:34.870" v="78" actId="20577"/>
        <pc:sldMkLst>
          <pc:docMk/>
          <pc:sldMk cId="670345824" sldId="272"/>
        </pc:sldMkLst>
        <pc:spChg chg="mod">
          <ac:chgData name="柿沼 茜音" userId="bacb7638664b3343" providerId="Windows Live" clId="Web-{37041028-0824-4967-A566-F7837EDD2B36}" dt="2022-02-17T04:54:34.870" v="78" actId="20577"/>
          <ac:spMkLst>
            <pc:docMk/>
            <pc:sldMk cId="670345824" sldId="272"/>
            <ac:spMk id="3" creationId="{76C64D33-C6F5-A441-8CC5-43DA677510EB}"/>
          </ac:spMkLst>
        </pc:spChg>
      </pc:sldChg>
      <pc:sldChg chg="modSp">
        <pc:chgData name="柿沼 茜音" userId="bacb7638664b3343" providerId="Windows Live" clId="Web-{37041028-0824-4967-A566-F7837EDD2B36}" dt="2022-02-17T04:48:07.207" v="28" actId="1076"/>
        <pc:sldMkLst>
          <pc:docMk/>
          <pc:sldMk cId="2757551109" sldId="279"/>
        </pc:sldMkLst>
        <pc:spChg chg="mod">
          <ac:chgData name="柿沼 茜音" userId="bacb7638664b3343" providerId="Windows Live" clId="Web-{37041028-0824-4967-A566-F7837EDD2B36}" dt="2022-02-17T04:48:07.207" v="28" actId="1076"/>
          <ac:spMkLst>
            <pc:docMk/>
            <pc:sldMk cId="2757551109" sldId="279"/>
            <ac:spMk id="14" creationId="{6DB01CDF-04B1-B146-BFBD-FB78B0C6157E}"/>
          </ac:spMkLst>
        </pc:spChg>
      </pc:sldChg>
      <pc:sldChg chg="modSp">
        <pc:chgData name="柿沼 茜音" userId="bacb7638664b3343" providerId="Windows Live" clId="Web-{37041028-0824-4967-A566-F7837EDD2B36}" dt="2022-02-17T04:53:05.931" v="69" actId="14100"/>
        <pc:sldMkLst>
          <pc:docMk/>
          <pc:sldMk cId="2723488695" sldId="281"/>
        </pc:sldMkLst>
        <pc:spChg chg="mod">
          <ac:chgData name="柿沼 茜音" userId="bacb7638664b3343" providerId="Windows Live" clId="Web-{37041028-0824-4967-A566-F7837EDD2B36}" dt="2022-02-17T04:52:48.196" v="65" actId="14100"/>
          <ac:spMkLst>
            <pc:docMk/>
            <pc:sldMk cId="2723488695" sldId="281"/>
            <ac:spMk id="2" creationId="{E3ED0159-B7EF-6A4D-A21B-C68E672B7826}"/>
          </ac:spMkLst>
        </pc:spChg>
        <pc:spChg chg="mod">
          <ac:chgData name="柿沼 茜音" userId="bacb7638664b3343" providerId="Windows Live" clId="Web-{37041028-0824-4967-A566-F7837EDD2B36}" dt="2022-02-17T04:53:05.931" v="69" actId="14100"/>
          <ac:spMkLst>
            <pc:docMk/>
            <pc:sldMk cId="2723488695" sldId="281"/>
            <ac:spMk id="9" creationId="{B715C2BA-CC11-7C41-B944-EE00E6E0FFBF}"/>
          </ac:spMkLst>
        </pc:spChg>
      </pc:sldChg>
      <pc:sldChg chg="modSp">
        <pc:chgData name="柿沼 茜音" userId="bacb7638664b3343" providerId="Windows Live" clId="Web-{37041028-0824-4967-A566-F7837EDD2B36}" dt="2022-02-17T04:50:51.241" v="40" actId="20577"/>
        <pc:sldMkLst>
          <pc:docMk/>
          <pc:sldMk cId="1571403171" sldId="285"/>
        </pc:sldMkLst>
        <pc:spChg chg="mod">
          <ac:chgData name="柿沼 茜音" userId="bacb7638664b3343" providerId="Windows Live" clId="Web-{37041028-0824-4967-A566-F7837EDD2B36}" dt="2022-02-17T04:50:51.241" v="40" actId="20577"/>
          <ac:spMkLst>
            <pc:docMk/>
            <pc:sldMk cId="1571403171" sldId="285"/>
            <ac:spMk id="6" creationId="{B44E1B15-8ACA-9346-B81E-7652F6DE8B11}"/>
          </ac:spMkLst>
        </pc:spChg>
        <pc:spChg chg="mod">
          <ac:chgData name="柿沼 茜音" userId="bacb7638664b3343" providerId="Windows Live" clId="Web-{37041028-0824-4967-A566-F7837EDD2B36}" dt="2022-02-17T04:50:35.085" v="39" actId="20577"/>
          <ac:spMkLst>
            <pc:docMk/>
            <pc:sldMk cId="1571403171" sldId="285"/>
            <ac:spMk id="10" creationId="{FA1CEA4D-7260-4149-89D5-F67AB48C2580}"/>
          </ac:spMkLst>
        </pc:spChg>
      </pc:sldChg>
      <pc:sldChg chg="mod modShow">
        <pc:chgData name="柿沼 茜音" userId="bacb7638664b3343" providerId="Windows Live" clId="Web-{37041028-0824-4967-A566-F7837EDD2B36}" dt="2022-02-17T04:55:32.512" v="80"/>
        <pc:sldMkLst>
          <pc:docMk/>
          <pc:sldMk cId="222360550" sldId="287"/>
        </pc:sldMkLst>
      </pc:sldChg>
      <pc:sldChg chg="modSp">
        <pc:chgData name="柿沼 茜音" userId="bacb7638664b3343" providerId="Windows Live" clId="Web-{37041028-0824-4967-A566-F7837EDD2B36}" dt="2022-02-17T04:49:57.631" v="35" actId="1076"/>
        <pc:sldMkLst>
          <pc:docMk/>
          <pc:sldMk cId="869120543" sldId="290"/>
        </pc:sldMkLst>
        <pc:spChg chg="mod">
          <ac:chgData name="柿沼 茜音" userId="bacb7638664b3343" providerId="Windows Live" clId="Web-{37041028-0824-4967-A566-F7837EDD2B36}" dt="2022-02-17T04:49:57.631" v="35" actId="1076"/>
          <ac:spMkLst>
            <pc:docMk/>
            <pc:sldMk cId="869120543" sldId="290"/>
            <ac:spMk id="6" creationId="{87A2F462-A343-DC4E-93F2-2931C80F086C}"/>
          </ac:spMkLst>
        </pc:spChg>
      </pc:sldChg>
      <pc:sldChg chg="mod modShow">
        <pc:chgData name="柿沼 茜音" userId="bacb7638664b3343" providerId="Windows Live" clId="Web-{37041028-0824-4967-A566-F7837EDD2B36}" dt="2022-02-17T04:55:29.481" v="79"/>
        <pc:sldMkLst>
          <pc:docMk/>
          <pc:sldMk cId="2751833025" sldId="294"/>
        </pc:sldMkLst>
      </pc:sldChg>
      <pc:sldChg chg="modSp">
        <pc:chgData name="柿沼 茜音" userId="bacb7638664b3343" providerId="Windows Live" clId="Web-{37041028-0824-4967-A566-F7837EDD2B36}" dt="2022-02-17T04:50:09.131" v="36" actId="20577"/>
        <pc:sldMkLst>
          <pc:docMk/>
          <pc:sldMk cId="3665955355" sldId="300"/>
        </pc:sldMkLst>
        <pc:spChg chg="mod">
          <ac:chgData name="柿沼 茜音" userId="bacb7638664b3343" providerId="Windows Live" clId="Web-{37041028-0824-4967-A566-F7837EDD2B36}" dt="2022-02-17T04:50:09.131" v="36" actId="20577"/>
          <ac:spMkLst>
            <pc:docMk/>
            <pc:sldMk cId="3665955355" sldId="300"/>
            <ac:spMk id="12" creationId="{9366FD51-BCCE-4251-9F8F-DE513784D8C6}"/>
          </ac:spMkLst>
        </pc:spChg>
      </pc:sldChg>
      <pc:sldChg chg="modSp">
        <pc:chgData name="柿沼 茜音" userId="bacb7638664b3343" providerId="Windows Live" clId="Web-{37041028-0824-4967-A566-F7837EDD2B36}" dt="2022-02-17T04:48:28.411" v="31" actId="14100"/>
        <pc:sldMkLst>
          <pc:docMk/>
          <pc:sldMk cId="4158886540" sldId="305"/>
        </pc:sldMkLst>
        <pc:spChg chg="mod">
          <ac:chgData name="柿沼 茜音" userId="bacb7638664b3343" providerId="Windows Live" clId="Web-{37041028-0824-4967-A566-F7837EDD2B36}" dt="2022-02-17T04:48:28.411" v="31" actId="14100"/>
          <ac:spMkLst>
            <pc:docMk/>
            <pc:sldMk cId="4158886540" sldId="305"/>
            <ac:spMk id="2" creationId="{56359719-DB55-41D3-A045-C275D325128A}"/>
          </ac:spMkLst>
        </pc:spChg>
      </pc:sldChg>
      <pc:sldChg chg="modSp">
        <pc:chgData name="柿沼 茜音" userId="bacb7638664b3343" providerId="Windows Live" clId="Web-{37041028-0824-4967-A566-F7837EDD2B36}" dt="2022-02-17T04:54:10.448" v="76" actId="14100"/>
        <pc:sldMkLst>
          <pc:docMk/>
          <pc:sldMk cId="1015776853" sldId="313"/>
        </pc:sldMkLst>
        <pc:spChg chg="mod">
          <ac:chgData name="柿沼 茜音" userId="bacb7638664b3343" providerId="Windows Live" clId="Web-{37041028-0824-4967-A566-F7837EDD2B36}" dt="2022-02-17T04:53:47.729" v="74" actId="1076"/>
          <ac:spMkLst>
            <pc:docMk/>
            <pc:sldMk cId="1015776853" sldId="313"/>
            <ac:spMk id="8" creationId="{CDC37A5B-C79C-4FCC-8E9F-6D76957DB2C9}"/>
          </ac:spMkLst>
        </pc:spChg>
        <pc:spChg chg="mod">
          <ac:chgData name="柿沼 茜音" userId="bacb7638664b3343" providerId="Windows Live" clId="Web-{37041028-0824-4967-A566-F7837EDD2B36}" dt="2022-02-17T04:53:35.635" v="72" actId="1076"/>
          <ac:spMkLst>
            <pc:docMk/>
            <pc:sldMk cId="1015776853" sldId="313"/>
            <ac:spMk id="9" creationId="{13FDE6F7-DC85-5E41-9E57-D2A6171E5D89}"/>
          </ac:spMkLst>
        </pc:spChg>
        <pc:spChg chg="mod">
          <ac:chgData name="柿沼 茜音" userId="bacb7638664b3343" providerId="Windows Live" clId="Web-{37041028-0824-4967-A566-F7837EDD2B36}" dt="2022-02-17T04:54:10.448" v="76" actId="14100"/>
          <ac:spMkLst>
            <pc:docMk/>
            <pc:sldMk cId="1015776853" sldId="313"/>
            <ac:spMk id="15" creationId="{2065AA29-813A-6941-8685-E8BD6B4CA4BF}"/>
          </ac:spMkLst>
        </pc:spChg>
        <pc:picChg chg="mod">
          <ac:chgData name="柿沼 茜音" userId="bacb7638664b3343" providerId="Windows Live" clId="Web-{37041028-0824-4967-A566-F7837EDD2B36}" dt="2022-02-17T04:53:18.619" v="70" actId="1076"/>
          <ac:picMkLst>
            <pc:docMk/>
            <pc:sldMk cId="1015776853" sldId="313"/>
            <ac:picMk id="4" creationId="{063EB698-0A79-4FC4-A687-A97A69878A96}"/>
          </ac:picMkLst>
        </pc:picChg>
      </pc:sldChg>
      <pc:sldChg chg="modSp">
        <pc:chgData name="柿沼 茜音" userId="bacb7638664b3343" providerId="Windows Live" clId="Web-{37041028-0824-4967-A566-F7837EDD2B36}" dt="2022-02-17T04:51:23.742" v="43" actId="14100"/>
        <pc:sldMkLst>
          <pc:docMk/>
          <pc:sldMk cId="3154344284" sldId="315"/>
        </pc:sldMkLst>
        <pc:spChg chg="mod">
          <ac:chgData name="柿沼 茜音" userId="bacb7638664b3343" providerId="Windows Live" clId="Web-{37041028-0824-4967-A566-F7837EDD2B36}" dt="2022-02-17T04:51:23.742" v="43" actId="14100"/>
          <ac:spMkLst>
            <pc:docMk/>
            <pc:sldMk cId="3154344284" sldId="315"/>
            <ac:spMk id="5" creationId="{C89CD94A-68F6-4A3E-A791-BFED2F5E6950}"/>
          </ac:spMkLst>
        </pc:spChg>
      </pc:sldChg>
      <pc:sldChg chg="modSp">
        <pc:chgData name="柿沼 茜音" userId="bacb7638664b3343" providerId="Windows Live" clId="Web-{37041028-0824-4967-A566-F7837EDD2B36}" dt="2022-02-17T04:47:52.520" v="26" actId="1076"/>
        <pc:sldMkLst>
          <pc:docMk/>
          <pc:sldMk cId="3749375169" sldId="319"/>
        </pc:sldMkLst>
        <pc:spChg chg="mod">
          <ac:chgData name="柿沼 茜音" userId="bacb7638664b3343" providerId="Windows Live" clId="Web-{37041028-0824-4967-A566-F7837EDD2B36}" dt="2022-02-17T04:47:52.520" v="26" actId="1076"/>
          <ac:spMkLst>
            <pc:docMk/>
            <pc:sldMk cId="3749375169" sldId="319"/>
            <ac:spMk id="3" creationId="{EEE8DE0E-15D4-473D-9836-853F097471B5}"/>
          </ac:spMkLst>
        </pc:spChg>
      </pc:sldChg>
      <pc:sldChg chg="modSp">
        <pc:chgData name="柿沼 茜音" userId="bacb7638664b3343" providerId="Windows Live" clId="Web-{37041028-0824-4967-A566-F7837EDD2B36}" dt="2022-02-17T04:48:53.646" v="33" actId="1076"/>
        <pc:sldMkLst>
          <pc:docMk/>
          <pc:sldMk cId="3527290034" sldId="325"/>
        </pc:sldMkLst>
        <pc:spChg chg="mod">
          <ac:chgData name="柿沼 茜音" userId="bacb7638664b3343" providerId="Windows Live" clId="Web-{37041028-0824-4967-A566-F7837EDD2B36}" dt="2022-02-17T04:48:53.646" v="33" actId="1076"/>
          <ac:spMkLst>
            <pc:docMk/>
            <pc:sldMk cId="3527290034" sldId="325"/>
            <ac:spMk id="9" creationId="{357C7374-D0B7-4FFB-B991-A6F828F8904D}"/>
          </ac:spMkLst>
        </pc:spChg>
      </pc:sldChg>
      <pc:sldChg chg="modSp">
        <pc:chgData name="柿沼 茜音" userId="bacb7638664b3343" providerId="Windows Live" clId="Web-{37041028-0824-4967-A566-F7837EDD2B36}" dt="2022-02-17T04:51:43.383" v="46" actId="20577"/>
        <pc:sldMkLst>
          <pc:docMk/>
          <pc:sldMk cId="401161717" sldId="326"/>
        </pc:sldMkLst>
        <pc:spChg chg="mod">
          <ac:chgData name="柿沼 茜音" userId="bacb7638664b3343" providerId="Windows Live" clId="Web-{37041028-0824-4967-A566-F7837EDD2B36}" dt="2022-02-17T04:51:43.383" v="46" actId="20577"/>
          <ac:spMkLst>
            <pc:docMk/>
            <pc:sldMk cId="401161717" sldId="326"/>
            <ac:spMk id="5" creationId="{5CA735FB-AC32-45F3-A7E8-F2582BABA380}"/>
          </ac:spMkLst>
        </pc:spChg>
      </pc:sldChg>
      <pc:sldChg chg="modSp">
        <pc:chgData name="柿沼 茜音" userId="bacb7638664b3343" providerId="Windows Live" clId="Web-{37041028-0824-4967-A566-F7837EDD2B36}" dt="2022-02-17T04:52:33.212" v="62" actId="20577"/>
        <pc:sldMkLst>
          <pc:docMk/>
          <pc:sldMk cId="4171966235" sldId="327"/>
        </pc:sldMkLst>
        <pc:spChg chg="mod">
          <ac:chgData name="柿沼 茜音" userId="bacb7638664b3343" providerId="Windows Live" clId="Web-{37041028-0824-4967-A566-F7837EDD2B36}" dt="2022-02-17T04:52:12.774" v="48" actId="20577"/>
          <ac:spMkLst>
            <pc:docMk/>
            <pc:sldMk cId="4171966235" sldId="327"/>
            <ac:spMk id="9" creationId="{2ABA5A01-F144-4D82-AD59-196BC3302461}"/>
          </ac:spMkLst>
        </pc:spChg>
        <pc:spChg chg="mod">
          <ac:chgData name="柿沼 茜音" userId="bacb7638664b3343" providerId="Windows Live" clId="Web-{37041028-0824-4967-A566-F7837EDD2B36}" dt="2022-02-17T04:52:33.212" v="62" actId="20577"/>
          <ac:spMkLst>
            <pc:docMk/>
            <pc:sldMk cId="4171966235" sldId="327"/>
            <ac:spMk id="12" creationId="{906B5D9E-EE1A-4C1E-B16B-07E50D1C8CD1}"/>
          </ac:spMkLst>
        </pc:spChg>
      </pc:sldChg>
      <pc:sldChg chg="addSp delSp modSp new ord">
        <pc:chgData name="柿沼 茜音" userId="bacb7638664b3343" providerId="Windows Live" clId="Web-{37041028-0824-4967-A566-F7837EDD2B36}" dt="2022-02-17T06:31:51.756" v="743"/>
        <pc:sldMkLst>
          <pc:docMk/>
          <pc:sldMk cId="3514593094" sldId="330"/>
        </pc:sldMkLst>
        <pc:spChg chg="add del mod">
          <ac:chgData name="柿沼 茜音" userId="bacb7638664b3343" providerId="Windows Live" clId="Web-{37041028-0824-4967-A566-F7837EDD2B36}" dt="2022-02-17T05:48:33.911" v="636"/>
          <ac:spMkLst>
            <pc:docMk/>
            <pc:sldMk cId="3514593094" sldId="330"/>
            <ac:spMk id="2" creationId="{657D3C11-2D6E-4465-9EAD-59C0BB60C81C}"/>
          </ac:spMkLst>
        </pc:spChg>
        <pc:graphicFrameChg chg="add del mod modGraphic">
          <ac:chgData name="柿沼 茜音" userId="bacb7638664b3343" providerId="Windows Live" clId="Web-{37041028-0824-4967-A566-F7837EDD2B36}" dt="2022-02-17T05:32:02.878" v="205"/>
          <ac:graphicFrameMkLst>
            <pc:docMk/>
            <pc:sldMk cId="3514593094" sldId="330"/>
            <ac:graphicFrameMk id="3" creationId="{C2FE982B-63B4-4832-A749-F460C7B0BFD0}"/>
          </ac:graphicFrameMkLst>
        </pc:graphicFrameChg>
        <pc:graphicFrameChg chg="add del mod modGraphic">
          <ac:chgData name="柿沼 茜音" userId="bacb7638664b3343" providerId="Windows Live" clId="Web-{37041028-0824-4967-A566-F7837EDD2B36}" dt="2022-02-17T05:33:59.927" v="209"/>
          <ac:graphicFrameMkLst>
            <pc:docMk/>
            <pc:sldMk cId="3514593094" sldId="330"/>
            <ac:graphicFrameMk id="5" creationId="{9B5ABC21-325D-47FE-A50D-D38862DEAF46}"/>
          </ac:graphicFrameMkLst>
        </pc:graphicFrameChg>
        <pc:graphicFrameChg chg="add mod modGraphic">
          <ac:chgData name="柿沼 茜音" userId="bacb7638664b3343" providerId="Windows Live" clId="Web-{37041028-0824-4967-A566-F7837EDD2B36}" dt="2022-02-17T05:55:17.027" v="742" actId="1076"/>
          <ac:graphicFrameMkLst>
            <pc:docMk/>
            <pc:sldMk cId="3514593094" sldId="330"/>
            <ac:graphicFrameMk id="6" creationId="{48DDE334-86E7-4588-AAA0-ED0F38D7D8DE}"/>
          </ac:graphicFrameMkLst>
        </pc:graphicFrameChg>
      </pc:sldChg>
      <pc:sldChg chg="new del">
        <pc:chgData name="柿沼 茜音" userId="bacb7638664b3343" providerId="Windows Live" clId="Web-{37041028-0824-4967-A566-F7837EDD2B36}" dt="2022-02-17T06:55:21.798" v="745"/>
        <pc:sldMkLst>
          <pc:docMk/>
          <pc:sldMk cId="909748910" sldId="331"/>
        </pc:sldMkLst>
      </pc:sldChg>
    </pc:docChg>
  </pc:docChgLst>
  <pc:docChgLst>
    <pc:chgData name="いま もえ" userId="2cd21703dfd2bd85" providerId="Windows Live" clId="Web-{065F2FE0-B20E-45FF-A997-E404F78C2EC9}"/>
    <pc:docChg chg="addSld delSld modSld">
      <pc:chgData name="いま もえ" userId="2cd21703dfd2bd85" providerId="Windows Live" clId="Web-{065F2FE0-B20E-45FF-A997-E404F78C2EC9}" dt="2022-02-14T10:51:04.333" v="1397"/>
      <pc:docMkLst>
        <pc:docMk/>
      </pc:docMkLst>
      <pc:sldChg chg="addSp delSp modSp">
        <pc:chgData name="いま もえ" userId="2cd21703dfd2bd85" providerId="Windows Live" clId="Web-{065F2FE0-B20E-45FF-A997-E404F78C2EC9}" dt="2022-02-14T08:05:48.093" v="9" actId="1076"/>
        <pc:sldMkLst>
          <pc:docMk/>
          <pc:sldMk cId="3516760662" sldId="256"/>
        </pc:sldMkLst>
        <pc:spChg chg="mod">
          <ac:chgData name="いま もえ" userId="2cd21703dfd2bd85" providerId="Windows Live" clId="Web-{065F2FE0-B20E-45FF-A997-E404F78C2EC9}" dt="2022-02-14T08:05:48.093" v="9" actId="1076"/>
          <ac:spMkLst>
            <pc:docMk/>
            <pc:sldMk cId="3516760662" sldId="256"/>
            <ac:spMk id="2" creationId="{2B8F4FE9-7044-2B47-97BB-AD620E6170F6}"/>
          </ac:spMkLst>
        </pc:spChg>
        <pc:spChg chg="add del">
          <ac:chgData name="いま もえ" userId="2cd21703dfd2bd85" providerId="Windows Live" clId="Web-{065F2FE0-B20E-45FF-A997-E404F78C2EC9}" dt="2022-02-14T08:02:57.854" v="1"/>
          <ac:spMkLst>
            <pc:docMk/>
            <pc:sldMk cId="3516760662" sldId="256"/>
            <ac:spMk id="4" creationId="{93D18448-DDB2-41BF-B4C4-E4F9F8873334}"/>
          </ac:spMkLst>
        </pc:spChg>
      </pc:sldChg>
      <pc:sldChg chg="addSp delSp modSp">
        <pc:chgData name="いま もえ" userId="2cd21703dfd2bd85" providerId="Windows Live" clId="Web-{065F2FE0-B20E-45FF-A997-E404F78C2EC9}" dt="2022-02-14T10:49:22.628" v="1390"/>
        <pc:sldMkLst>
          <pc:docMk/>
          <pc:sldMk cId="3989685085" sldId="258"/>
        </pc:sldMkLst>
        <pc:spChg chg="add del">
          <ac:chgData name="いま もえ" userId="2cd21703dfd2bd85" providerId="Windows Live" clId="Web-{065F2FE0-B20E-45FF-A997-E404F78C2EC9}" dt="2022-02-14T10:49:22.628" v="1390"/>
          <ac:spMkLst>
            <pc:docMk/>
            <pc:sldMk cId="3989685085" sldId="258"/>
            <ac:spMk id="4" creationId="{02D120D6-5F1F-4B80-B19F-B3CA7DB2E3B9}"/>
          </ac:spMkLst>
        </pc:spChg>
        <pc:spChg chg="mod">
          <ac:chgData name="いま もえ" userId="2cd21703dfd2bd85" providerId="Windows Live" clId="Web-{065F2FE0-B20E-45FF-A997-E404F78C2EC9}" dt="2022-02-14T08:42:04.205" v="379" actId="20577"/>
          <ac:spMkLst>
            <pc:docMk/>
            <pc:sldMk cId="3989685085" sldId="258"/>
            <ac:spMk id="5" creationId="{E2FCF1A5-AF43-4F43-87B8-84EAF2CB472B}"/>
          </ac:spMkLst>
        </pc:spChg>
      </pc:sldChg>
      <pc:sldChg chg="modSp modNotes">
        <pc:chgData name="いま もえ" userId="2cd21703dfd2bd85" providerId="Windows Live" clId="Web-{065F2FE0-B20E-45FF-A997-E404F78C2EC9}" dt="2022-02-14T09:56:39.128" v="980"/>
        <pc:sldMkLst>
          <pc:docMk/>
          <pc:sldMk cId="376417853" sldId="263"/>
        </pc:sldMkLst>
        <pc:spChg chg="mod">
          <ac:chgData name="いま もえ" userId="2cd21703dfd2bd85" providerId="Windows Live" clId="Web-{065F2FE0-B20E-45FF-A997-E404F78C2EC9}" dt="2022-02-14T09:54:04.937" v="978" actId="20577"/>
          <ac:spMkLst>
            <pc:docMk/>
            <pc:sldMk cId="376417853" sldId="263"/>
            <ac:spMk id="3" creationId="{8D759FCA-DB17-B04C-9F58-6020F867A964}"/>
          </ac:spMkLst>
        </pc:spChg>
      </pc:sldChg>
      <pc:sldChg chg="modSp">
        <pc:chgData name="いま もえ" userId="2cd21703dfd2bd85" providerId="Windows Live" clId="Web-{065F2FE0-B20E-45FF-A997-E404F78C2EC9}" dt="2022-02-14T09:19:51.851" v="723"/>
        <pc:sldMkLst>
          <pc:docMk/>
          <pc:sldMk cId="670345824" sldId="272"/>
        </pc:sldMkLst>
        <pc:spChg chg="mod">
          <ac:chgData name="いま もえ" userId="2cd21703dfd2bd85" providerId="Windows Live" clId="Web-{065F2FE0-B20E-45FF-A997-E404F78C2EC9}" dt="2022-02-14T09:19:51.851" v="723"/>
          <ac:spMkLst>
            <pc:docMk/>
            <pc:sldMk cId="670345824" sldId="272"/>
            <ac:spMk id="3" creationId="{76C64D33-C6F5-A441-8CC5-43DA677510EB}"/>
          </ac:spMkLst>
        </pc:spChg>
      </pc:sldChg>
      <pc:sldChg chg="addSp delSp modSp modNotes">
        <pc:chgData name="いま もえ" userId="2cd21703dfd2bd85" providerId="Windows Live" clId="Web-{065F2FE0-B20E-45FF-A997-E404F78C2EC9}" dt="2022-02-14T10:51:04.333" v="1397"/>
        <pc:sldMkLst>
          <pc:docMk/>
          <pc:sldMk cId="2027311041" sldId="274"/>
        </pc:sldMkLst>
        <pc:spChg chg="mod">
          <ac:chgData name="いま もえ" userId="2cd21703dfd2bd85" providerId="Windows Live" clId="Web-{065F2FE0-B20E-45FF-A997-E404F78C2EC9}" dt="2022-02-14T10:45:02.122" v="1388" actId="20577"/>
          <ac:spMkLst>
            <pc:docMk/>
            <pc:sldMk cId="2027311041" sldId="274"/>
            <ac:spMk id="2" creationId="{0DF800A4-9284-484F-AED3-5E2BC5DBA321}"/>
          </ac:spMkLst>
        </pc:spChg>
        <pc:spChg chg="mod">
          <ac:chgData name="いま もえ" userId="2cd21703dfd2bd85" providerId="Windows Live" clId="Web-{065F2FE0-B20E-45FF-A997-E404F78C2EC9}" dt="2022-02-14T10:50:52.302" v="1392" actId="20577"/>
          <ac:spMkLst>
            <pc:docMk/>
            <pc:sldMk cId="2027311041" sldId="274"/>
            <ac:spMk id="4" creationId="{01F717C6-DBF4-8A4F-BC8F-9C8E9DFB509F}"/>
          </ac:spMkLst>
        </pc:spChg>
        <pc:spChg chg="add del mod">
          <ac:chgData name="いま もえ" userId="2cd21703dfd2bd85" providerId="Windows Live" clId="Web-{065F2FE0-B20E-45FF-A997-E404F78C2EC9}" dt="2022-02-14T10:43:57.933" v="1363"/>
          <ac:spMkLst>
            <pc:docMk/>
            <pc:sldMk cId="2027311041" sldId="274"/>
            <ac:spMk id="6" creationId="{18D0487A-E23F-4DBC-8D23-5C4D4FC7237F}"/>
          </ac:spMkLst>
        </pc:spChg>
      </pc:sldChg>
      <pc:sldChg chg="del">
        <pc:chgData name="いま もえ" userId="2cd21703dfd2bd85" providerId="Windows Live" clId="Web-{065F2FE0-B20E-45FF-A997-E404F78C2EC9}" dt="2022-02-14T10:49:32.940" v="1391"/>
        <pc:sldMkLst>
          <pc:docMk/>
          <pc:sldMk cId="3471014594" sldId="277"/>
        </pc:sldMkLst>
      </pc:sldChg>
      <pc:sldChg chg="modSp">
        <pc:chgData name="いま もえ" userId="2cd21703dfd2bd85" providerId="Windows Live" clId="Web-{065F2FE0-B20E-45FF-A997-E404F78C2EC9}" dt="2022-02-14T09:18:16.927" v="708" actId="20577"/>
        <pc:sldMkLst>
          <pc:docMk/>
          <pc:sldMk cId="1382010666" sldId="280"/>
        </pc:sldMkLst>
        <pc:spChg chg="mod">
          <ac:chgData name="いま もえ" userId="2cd21703dfd2bd85" providerId="Windows Live" clId="Web-{065F2FE0-B20E-45FF-A997-E404F78C2EC9}" dt="2022-02-14T09:18:16.927" v="708" actId="20577"/>
          <ac:spMkLst>
            <pc:docMk/>
            <pc:sldMk cId="1382010666" sldId="280"/>
            <ac:spMk id="25" creationId="{C8AAC1E1-8CA4-4198-9326-7545C9DA2F2C}"/>
          </ac:spMkLst>
        </pc:spChg>
      </pc:sldChg>
      <pc:sldChg chg="delSp modSp">
        <pc:chgData name="いま もえ" userId="2cd21703dfd2bd85" providerId="Windows Live" clId="Web-{065F2FE0-B20E-45FF-A997-E404F78C2EC9}" dt="2022-02-14T09:12:40.825" v="625" actId="20577"/>
        <pc:sldMkLst>
          <pc:docMk/>
          <pc:sldMk cId="2723488695" sldId="281"/>
        </pc:sldMkLst>
        <pc:spChg chg="mod">
          <ac:chgData name="いま もえ" userId="2cd21703dfd2bd85" providerId="Windows Live" clId="Web-{065F2FE0-B20E-45FF-A997-E404F78C2EC9}" dt="2022-02-14T09:06:29.239" v="420" actId="1076"/>
          <ac:spMkLst>
            <pc:docMk/>
            <pc:sldMk cId="2723488695" sldId="281"/>
            <ac:spMk id="2" creationId="{E3ED0159-B7EF-6A4D-A21B-C68E672B7826}"/>
          </ac:spMkLst>
        </pc:spChg>
        <pc:spChg chg="mod">
          <ac:chgData name="いま もえ" userId="2cd21703dfd2bd85" providerId="Windows Live" clId="Web-{065F2FE0-B20E-45FF-A997-E404F78C2EC9}" dt="2022-02-14T09:12:29.763" v="624" actId="20577"/>
          <ac:spMkLst>
            <pc:docMk/>
            <pc:sldMk cId="2723488695" sldId="281"/>
            <ac:spMk id="7" creationId="{6D73E8E8-1B7D-4010-AAA1-77DC96ED4E58}"/>
          </ac:spMkLst>
        </pc:spChg>
        <pc:spChg chg="mod">
          <ac:chgData name="いま もえ" userId="2cd21703dfd2bd85" providerId="Windows Live" clId="Web-{065F2FE0-B20E-45FF-A997-E404F78C2EC9}" dt="2022-02-14T09:12:20.044" v="622" actId="1076"/>
          <ac:spMkLst>
            <pc:docMk/>
            <pc:sldMk cId="2723488695" sldId="281"/>
            <ac:spMk id="9" creationId="{B715C2BA-CC11-7C41-B944-EE00E6E0FFBF}"/>
          </ac:spMkLst>
        </pc:spChg>
        <pc:spChg chg="mod">
          <ac:chgData name="いま もえ" userId="2cd21703dfd2bd85" providerId="Windows Live" clId="Web-{065F2FE0-B20E-45FF-A997-E404F78C2EC9}" dt="2022-02-14T09:12:14.247" v="621" actId="1076"/>
          <ac:spMkLst>
            <pc:docMk/>
            <pc:sldMk cId="2723488695" sldId="281"/>
            <ac:spMk id="10" creationId="{0F6A55E8-33C6-804C-BA52-269A9E16CA28}"/>
          </ac:spMkLst>
        </pc:spChg>
        <pc:spChg chg="mod">
          <ac:chgData name="いま もえ" userId="2cd21703dfd2bd85" providerId="Windows Live" clId="Web-{065F2FE0-B20E-45FF-A997-E404F78C2EC9}" dt="2022-02-14T09:12:40.825" v="625" actId="20577"/>
          <ac:spMkLst>
            <pc:docMk/>
            <pc:sldMk cId="2723488695" sldId="281"/>
            <ac:spMk id="14" creationId="{41EEE73A-C6F1-45D9-A2C0-2464C2B1C514}"/>
          </ac:spMkLst>
        </pc:spChg>
        <pc:graphicFrameChg chg="del mod modGraphic">
          <ac:chgData name="いま もえ" userId="2cd21703dfd2bd85" providerId="Windows Live" clId="Web-{065F2FE0-B20E-45FF-A997-E404F78C2EC9}" dt="2022-02-14T09:04:49.236" v="386"/>
          <ac:graphicFrameMkLst>
            <pc:docMk/>
            <pc:sldMk cId="2723488695" sldId="281"/>
            <ac:graphicFrameMk id="13" creationId="{1F8CF107-B715-4360-81A6-D01E856E735A}"/>
          </ac:graphicFrameMkLst>
        </pc:graphicFrameChg>
        <pc:picChg chg="mod">
          <ac:chgData name="いま もえ" userId="2cd21703dfd2bd85" providerId="Windows Live" clId="Web-{065F2FE0-B20E-45FF-A997-E404F78C2EC9}" dt="2022-02-14T09:06:23.254" v="419" actId="1076"/>
          <ac:picMkLst>
            <pc:docMk/>
            <pc:sldMk cId="2723488695" sldId="281"/>
            <ac:picMk id="4" creationId="{CCF0E250-286B-A445-A018-AD5C14346781}"/>
          </ac:picMkLst>
        </pc:picChg>
        <pc:picChg chg="mod">
          <ac:chgData name="いま もえ" userId="2cd21703dfd2bd85" providerId="Windows Live" clId="Web-{065F2FE0-B20E-45FF-A997-E404F78C2EC9}" dt="2022-02-14T09:12:04.543" v="619" actId="1076"/>
          <ac:picMkLst>
            <pc:docMk/>
            <pc:sldMk cId="2723488695" sldId="281"/>
            <ac:picMk id="17" creationId="{6CA1CB35-A8B4-CA49-90E3-67AFE914DA35}"/>
          </ac:picMkLst>
        </pc:picChg>
        <pc:picChg chg="mod">
          <ac:chgData name="いま もえ" userId="2cd21703dfd2bd85" providerId="Windows Live" clId="Web-{065F2FE0-B20E-45FF-A997-E404F78C2EC9}" dt="2022-02-14T09:12:08.544" v="620" actId="1076"/>
          <ac:picMkLst>
            <pc:docMk/>
            <pc:sldMk cId="2723488695" sldId="281"/>
            <ac:picMk id="19" creationId="{E9265002-05BB-AA45-AF53-FD1F05DE920F}"/>
          </ac:picMkLst>
        </pc:picChg>
      </pc:sldChg>
      <pc:sldChg chg="del">
        <pc:chgData name="いま もえ" userId="2cd21703dfd2bd85" providerId="Windows Live" clId="Web-{065F2FE0-B20E-45FF-A997-E404F78C2EC9}" dt="2022-02-14T10:17:26.422" v="1153"/>
        <pc:sldMkLst>
          <pc:docMk/>
          <pc:sldMk cId="3710543270" sldId="284"/>
        </pc:sldMkLst>
      </pc:sldChg>
      <pc:sldChg chg="delSp modSp modNotes">
        <pc:chgData name="いま もえ" userId="2cd21703dfd2bd85" providerId="Windows Live" clId="Web-{065F2FE0-B20E-45FF-A997-E404F78C2EC9}" dt="2022-02-14T09:34:13.935" v="827" actId="20577"/>
        <pc:sldMkLst>
          <pc:docMk/>
          <pc:sldMk cId="222360550" sldId="287"/>
        </pc:sldMkLst>
        <pc:spChg chg="mod">
          <ac:chgData name="いま もえ" userId="2cd21703dfd2bd85" providerId="Windows Live" clId="Web-{065F2FE0-B20E-45FF-A997-E404F78C2EC9}" dt="2022-02-14T09:34:13.935" v="827" actId="20577"/>
          <ac:spMkLst>
            <pc:docMk/>
            <pc:sldMk cId="222360550" sldId="287"/>
            <ac:spMk id="3" creationId="{AAAA2CE7-1CD7-4C46-8D82-97655F44FEEC}"/>
          </ac:spMkLst>
        </pc:spChg>
        <pc:spChg chg="mod">
          <ac:chgData name="いま もえ" userId="2cd21703dfd2bd85" providerId="Windows Live" clId="Web-{065F2FE0-B20E-45FF-A997-E404F78C2EC9}" dt="2022-02-14T09:30:14.664" v="800" actId="1076"/>
          <ac:spMkLst>
            <pc:docMk/>
            <pc:sldMk cId="222360550" sldId="287"/>
            <ac:spMk id="7" creationId="{867F5EB5-9410-4211-B1E5-446C49C1A460}"/>
          </ac:spMkLst>
        </pc:spChg>
        <pc:spChg chg="del">
          <ac:chgData name="いま もえ" userId="2cd21703dfd2bd85" providerId="Windows Live" clId="Web-{065F2FE0-B20E-45FF-A997-E404F78C2EC9}" dt="2022-02-14T09:32:02.010" v="801"/>
          <ac:spMkLst>
            <pc:docMk/>
            <pc:sldMk cId="222360550" sldId="287"/>
            <ac:spMk id="12" creationId="{FBD77175-8197-447F-963F-47C7EA5F906A}"/>
          </ac:spMkLst>
        </pc:spChg>
      </pc:sldChg>
      <pc:sldChg chg="modSp">
        <pc:chgData name="いま もえ" userId="2cd21703dfd2bd85" providerId="Windows Live" clId="Web-{065F2FE0-B20E-45FF-A997-E404F78C2EC9}" dt="2022-02-14T09:28:53.459" v="796" actId="1076"/>
        <pc:sldMkLst>
          <pc:docMk/>
          <pc:sldMk cId="869120543" sldId="290"/>
        </pc:sldMkLst>
        <pc:spChg chg="mod">
          <ac:chgData name="いま もえ" userId="2cd21703dfd2bd85" providerId="Windows Live" clId="Web-{065F2FE0-B20E-45FF-A997-E404F78C2EC9}" dt="2022-02-14T09:28:53.459" v="796" actId="1076"/>
          <ac:spMkLst>
            <pc:docMk/>
            <pc:sldMk cId="869120543" sldId="290"/>
            <ac:spMk id="3" creationId="{AEE86A1D-4DB8-45A5-BD0C-0AB09DC0DA56}"/>
          </ac:spMkLst>
        </pc:spChg>
        <pc:spChg chg="mod">
          <ac:chgData name="いま もえ" userId="2cd21703dfd2bd85" providerId="Windows Live" clId="Web-{065F2FE0-B20E-45FF-A997-E404F78C2EC9}" dt="2022-02-14T09:28:02.224" v="794" actId="1076"/>
          <ac:spMkLst>
            <pc:docMk/>
            <pc:sldMk cId="869120543" sldId="290"/>
            <ac:spMk id="8" creationId="{5B4F3F9B-FE4B-4A3C-A80E-EF226031E8CE}"/>
          </ac:spMkLst>
        </pc:spChg>
        <pc:picChg chg="mod">
          <ac:chgData name="いま もえ" userId="2cd21703dfd2bd85" providerId="Windows Live" clId="Web-{065F2FE0-B20E-45FF-A997-E404F78C2EC9}" dt="2022-02-14T09:27:49.317" v="791" actId="1076"/>
          <ac:picMkLst>
            <pc:docMk/>
            <pc:sldMk cId="869120543" sldId="290"/>
            <ac:picMk id="2" creationId="{A260C391-815F-4C4F-ADE9-960D7E4E703A}"/>
          </ac:picMkLst>
        </pc:picChg>
      </pc:sldChg>
      <pc:sldChg chg="del">
        <pc:chgData name="いま もえ" userId="2cd21703dfd2bd85" providerId="Windows Live" clId="Web-{065F2FE0-B20E-45FF-A997-E404F78C2EC9}" dt="2022-02-14T10:17:22.313" v="1151"/>
        <pc:sldMkLst>
          <pc:docMk/>
          <pc:sldMk cId="2235974176" sldId="291"/>
        </pc:sldMkLst>
      </pc:sldChg>
      <pc:sldChg chg="del">
        <pc:chgData name="いま もえ" userId="2cd21703dfd2bd85" providerId="Windows Live" clId="Web-{065F2FE0-B20E-45FF-A997-E404F78C2EC9}" dt="2022-02-14T10:17:24.953" v="1152"/>
        <pc:sldMkLst>
          <pc:docMk/>
          <pc:sldMk cId="3721343838" sldId="292"/>
        </pc:sldMkLst>
      </pc:sldChg>
      <pc:sldChg chg="modSp add del">
        <pc:chgData name="いま もえ" userId="2cd21703dfd2bd85" providerId="Windows Live" clId="Web-{065F2FE0-B20E-45FF-A997-E404F78C2EC9}" dt="2022-02-14T09:48:13.210" v="919" actId="14100"/>
        <pc:sldMkLst>
          <pc:docMk/>
          <pc:sldMk cId="653764141" sldId="293"/>
        </pc:sldMkLst>
        <pc:spChg chg="mod">
          <ac:chgData name="いま もえ" userId="2cd21703dfd2bd85" providerId="Windows Live" clId="Web-{065F2FE0-B20E-45FF-A997-E404F78C2EC9}" dt="2022-02-14T09:48:13.210" v="919" actId="14100"/>
          <ac:spMkLst>
            <pc:docMk/>
            <pc:sldMk cId="653764141" sldId="293"/>
            <ac:spMk id="3" creationId="{17DB9D7C-C5E5-443B-BD7A-BD87649D5DF0}"/>
          </ac:spMkLst>
        </pc:spChg>
      </pc:sldChg>
      <pc:sldChg chg="modSp">
        <pc:chgData name="いま もえ" userId="2cd21703dfd2bd85" providerId="Windows Live" clId="Web-{065F2FE0-B20E-45FF-A997-E404F78C2EC9}" dt="2022-02-14T08:38:15.059" v="375" actId="20577"/>
        <pc:sldMkLst>
          <pc:docMk/>
          <pc:sldMk cId="2412162898" sldId="296"/>
        </pc:sldMkLst>
        <pc:spChg chg="mod">
          <ac:chgData name="いま もえ" userId="2cd21703dfd2bd85" providerId="Windows Live" clId="Web-{065F2FE0-B20E-45FF-A997-E404F78C2EC9}" dt="2022-02-14T08:38:15.059" v="375" actId="20577"/>
          <ac:spMkLst>
            <pc:docMk/>
            <pc:sldMk cId="2412162898" sldId="296"/>
            <ac:spMk id="2" creationId="{2CC6FFFB-E32C-41B4-A6BE-10A4407140E9}"/>
          </ac:spMkLst>
        </pc:spChg>
      </pc:sldChg>
      <pc:sldChg chg="addSp delSp modSp">
        <pc:chgData name="いま もえ" userId="2cd21703dfd2bd85" providerId="Windows Live" clId="Web-{065F2FE0-B20E-45FF-A997-E404F78C2EC9}" dt="2022-02-14T10:14:56.340" v="1124" actId="20577"/>
        <pc:sldMkLst>
          <pc:docMk/>
          <pc:sldMk cId="1774381481" sldId="297"/>
        </pc:sldMkLst>
        <pc:spChg chg="add del mod">
          <ac:chgData name="いま もえ" userId="2cd21703dfd2bd85" providerId="Windows Live" clId="Web-{065F2FE0-B20E-45FF-A997-E404F78C2EC9}" dt="2022-02-14T10:13:43.964" v="1091"/>
          <ac:spMkLst>
            <pc:docMk/>
            <pc:sldMk cId="1774381481" sldId="297"/>
            <ac:spMk id="4" creationId="{9FEEB09C-2B69-4631-9F7A-AB9978272DF7}"/>
          </ac:spMkLst>
        </pc:spChg>
        <pc:spChg chg="mod">
          <ac:chgData name="いま もえ" userId="2cd21703dfd2bd85" providerId="Windows Live" clId="Web-{065F2FE0-B20E-45FF-A997-E404F78C2EC9}" dt="2022-02-14T10:14:56.340" v="1124" actId="20577"/>
          <ac:spMkLst>
            <pc:docMk/>
            <pc:sldMk cId="1774381481" sldId="297"/>
            <ac:spMk id="6" creationId="{BE9631A3-814A-804F-8964-0EB27B53BA36}"/>
          </ac:spMkLst>
        </pc:spChg>
        <pc:spChg chg="add del mod">
          <ac:chgData name="いま もえ" userId="2cd21703dfd2bd85" providerId="Windows Live" clId="Web-{065F2FE0-B20E-45FF-A997-E404F78C2EC9}" dt="2022-02-14T10:13:36.714" v="1090"/>
          <ac:spMkLst>
            <pc:docMk/>
            <pc:sldMk cId="1774381481" sldId="297"/>
            <ac:spMk id="9" creationId="{423D2CC6-DCD4-4EB0-971C-6454BAD35154}"/>
          </ac:spMkLst>
        </pc:spChg>
        <pc:spChg chg="add del mod">
          <ac:chgData name="いま もえ" userId="2cd21703dfd2bd85" providerId="Windows Live" clId="Web-{065F2FE0-B20E-45FF-A997-E404F78C2EC9}" dt="2022-02-14T10:14:36.090" v="1116"/>
          <ac:spMkLst>
            <pc:docMk/>
            <pc:sldMk cId="1774381481" sldId="297"/>
            <ac:spMk id="10" creationId="{93269476-ECA3-4A5C-83B3-3332134B14E6}"/>
          </ac:spMkLst>
        </pc:spChg>
      </pc:sldChg>
      <pc:sldChg chg="modSp">
        <pc:chgData name="いま もえ" userId="2cd21703dfd2bd85" providerId="Windows Live" clId="Web-{065F2FE0-B20E-45FF-A997-E404F78C2EC9}" dt="2022-02-14T09:26:47.691" v="777" actId="20577"/>
        <pc:sldMkLst>
          <pc:docMk/>
          <pc:sldMk cId="3307087338" sldId="298"/>
        </pc:sldMkLst>
        <pc:spChg chg="mod">
          <ac:chgData name="いま もえ" userId="2cd21703dfd2bd85" providerId="Windows Live" clId="Web-{065F2FE0-B20E-45FF-A997-E404F78C2EC9}" dt="2022-02-14T09:26:47.691" v="777" actId="20577"/>
          <ac:spMkLst>
            <pc:docMk/>
            <pc:sldMk cId="3307087338" sldId="298"/>
            <ac:spMk id="11" creationId="{14F11EAD-E753-1C4C-B7F7-C3D8E09FDD8A}"/>
          </ac:spMkLst>
        </pc:spChg>
      </pc:sldChg>
      <pc:sldChg chg="del">
        <pc:chgData name="いま もえ" userId="2cd21703dfd2bd85" providerId="Windows Live" clId="Web-{065F2FE0-B20E-45FF-A997-E404F78C2EC9}" dt="2022-02-14T10:17:27.485" v="1154"/>
        <pc:sldMkLst>
          <pc:docMk/>
          <pc:sldMk cId="1007248821" sldId="302"/>
        </pc:sldMkLst>
      </pc:sldChg>
      <pc:sldChg chg="modSp">
        <pc:chgData name="いま もえ" userId="2cd21703dfd2bd85" providerId="Windows Live" clId="Web-{065F2FE0-B20E-45FF-A997-E404F78C2EC9}" dt="2022-02-14T10:16:01.654" v="1150" actId="20577"/>
        <pc:sldMkLst>
          <pc:docMk/>
          <pc:sldMk cId="485823204" sldId="304"/>
        </pc:sldMkLst>
        <pc:spChg chg="mod">
          <ac:chgData name="いま もえ" userId="2cd21703dfd2bd85" providerId="Windows Live" clId="Web-{065F2FE0-B20E-45FF-A997-E404F78C2EC9}" dt="2022-02-14T09:19:16.788" v="718" actId="1076"/>
          <ac:spMkLst>
            <pc:docMk/>
            <pc:sldMk cId="485823204" sldId="304"/>
            <ac:spMk id="2" creationId="{DD3CC032-83E2-C34B-88BC-9E2B5B4F8A2E}"/>
          </ac:spMkLst>
        </pc:spChg>
        <pc:spChg chg="mod">
          <ac:chgData name="いま もえ" userId="2cd21703dfd2bd85" providerId="Windows Live" clId="Web-{065F2FE0-B20E-45FF-A997-E404F78C2EC9}" dt="2022-02-14T10:16:01.654" v="1150" actId="20577"/>
          <ac:spMkLst>
            <pc:docMk/>
            <pc:sldMk cId="485823204" sldId="304"/>
            <ac:spMk id="3" creationId="{6D1C1926-CFF7-3841-A6B7-07FA691C8F7E}"/>
          </ac:spMkLst>
        </pc:spChg>
        <pc:spChg chg="mod">
          <ac:chgData name="いま もえ" userId="2cd21703dfd2bd85" providerId="Windows Live" clId="Web-{065F2FE0-B20E-45FF-A997-E404F78C2EC9}" dt="2022-02-14T09:19:03.272" v="715" actId="1076"/>
          <ac:spMkLst>
            <pc:docMk/>
            <pc:sldMk cId="485823204" sldId="304"/>
            <ac:spMk id="5" creationId="{049ED61A-1EB3-4C7A-8F09-22E5E3007CBB}"/>
          </ac:spMkLst>
        </pc:spChg>
      </pc:sldChg>
      <pc:sldChg chg="modSp">
        <pc:chgData name="いま もえ" userId="2cd21703dfd2bd85" providerId="Windows Live" clId="Web-{065F2FE0-B20E-45FF-A997-E404F78C2EC9}" dt="2022-02-14T09:25:24.345" v="749" actId="20577"/>
        <pc:sldMkLst>
          <pc:docMk/>
          <pc:sldMk cId="2975184921" sldId="309"/>
        </pc:sldMkLst>
        <pc:spChg chg="mod">
          <ac:chgData name="いま もえ" userId="2cd21703dfd2bd85" providerId="Windows Live" clId="Web-{065F2FE0-B20E-45FF-A997-E404F78C2EC9}" dt="2022-02-14T09:25:24.345" v="749" actId="20577"/>
          <ac:spMkLst>
            <pc:docMk/>
            <pc:sldMk cId="2975184921" sldId="309"/>
            <ac:spMk id="2" creationId="{8CBA297A-F698-4925-A994-6B5AB48F3D55}"/>
          </ac:spMkLst>
        </pc:spChg>
        <pc:spChg chg="mod">
          <ac:chgData name="いま もえ" userId="2cd21703dfd2bd85" providerId="Windows Live" clId="Web-{065F2FE0-B20E-45FF-A997-E404F78C2EC9}" dt="2022-02-14T09:25:11.845" v="747" actId="1076"/>
          <ac:spMkLst>
            <pc:docMk/>
            <pc:sldMk cId="2975184921" sldId="309"/>
            <ac:spMk id="3" creationId="{F795F5AC-81DA-474F-BAEE-0E2158672CAC}"/>
          </ac:spMkLst>
        </pc:spChg>
      </pc:sldChg>
      <pc:sldChg chg="modSp">
        <pc:chgData name="いま もえ" userId="2cd21703dfd2bd85" providerId="Windows Live" clId="Web-{065F2FE0-B20E-45FF-A997-E404F78C2EC9}" dt="2022-02-14T09:23:41.374" v="735" actId="20577"/>
        <pc:sldMkLst>
          <pc:docMk/>
          <pc:sldMk cId="2322012212" sldId="310"/>
        </pc:sldMkLst>
        <pc:spChg chg="mod">
          <ac:chgData name="いま もえ" userId="2cd21703dfd2bd85" providerId="Windows Live" clId="Web-{065F2FE0-B20E-45FF-A997-E404F78C2EC9}" dt="2022-02-14T09:23:41.374" v="735" actId="20577"/>
          <ac:spMkLst>
            <pc:docMk/>
            <pc:sldMk cId="2322012212" sldId="310"/>
            <ac:spMk id="2" creationId="{10A3D226-9CD0-4757-8471-3C126899C708}"/>
          </ac:spMkLst>
        </pc:spChg>
      </pc:sldChg>
      <pc:sldChg chg="modSp">
        <pc:chgData name="いま もえ" userId="2cd21703dfd2bd85" providerId="Windows Live" clId="Web-{065F2FE0-B20E-45FF-A997-E404F78C2EC9}" dt="2022-02-14T10:02:53.668" v="1012" actId="1076"/>
        <pc:sldMkLst>
          <pc:docMk/>
          <pc:sldMk cId="1015776853" sldId="313"/>
        </pc:sldMkLst>
        <pc:spChg chg="mod">
          <ac:chgData name="いま もえ" userId="2cd21703dfd2bd85" providerId="Windows Live" clId="Web-{065F2FE0-B20E-45FF-A997-E404F78C2EC9}" dt="2022-02-14T10:02:53.668" v="1012" actId="1076"/>
          <ac:spMkLst>
            <pc:docMk/>
            <pc:sldMk cId="1015776853" sldId="313"/>
            <ac:spMk id="14" creationId="{8C302F61-AF5F-4185-902C-DFEE343BAE9F}"/>
          </ac:spMkLst>
        </pc:spChg>
      </pc:sldChg>
      <pc:sldChg chg="del">
        <pc:chgData name="いま もえ" userId="2cd21703dfd2bd85" providerId="Windows Live" clId="Web-{065F2FE0-B20E-45FF-A997-E404F78C2EC9}" dt="2022-02-14T10:17:32.532" v="1155"/>
        <pc:sldMkLst>
          <pc:docMk/>
          <pc:sldMk cId="209147097" sldId="314"/>
        </pc:sldMkLst>
      </pc:sldChg>
      <pc:sldChg chg="addSp delSp modSp modNotes">
        <pc:chgData name="いま もえ" userId="2cd21703dfd2bd85" providerId="Windows Live" clId="Web-{065F2FE0-B20E-45FF-A997-E404F78C2EC9}" dt="2022-02-14T09:44:31.970" v="915" actId="1076"/>
        <pc:sldMkLst>
          <pc:docMk/>
          <pc:sldMk cId="3154344284" sldId="315"/>
        </pc:sldMkLst>
        <pc:spChg chg="add del mod">
          <ac:chgData name="いま もえ" userId="2cd21703dfd2bd85" providerId="Windows Live" clId="Web-{065F2FE0-B20E-45FF-A997-E404F78C2EC9}" dt="2022-02-14T09:44:31.970" v="915" actId="1076"/>
          <ac:spMkLst>
            <pc:docMk/>
            <pc:sldMk cId="3154344284" sldId="315"/>
            <ac:spMk id="5" creationId="{C89CD94A-68F6-4A3E-A791-BFED2F5E6950}"/>
          </ac:spMkLst>
        </pc:spChg>
        <pc:spChg chg="mod">
          <ac:chgData name="いま もえ" userId="2cd21703dfd2bd85" providerId="Windows Live" clId="Web-{065F2FE0-B20E-45FF-A997-E404F78C2EC9}" dt="2022-02-14T08:26:11.027" v="298" actId="1076"/>
          <ac:spMkLst>
            <pc:docMk/>
            <pc:sldMk cId="3154344284" sldId="315"/>
            <ac:spMk id="6" creationId="{B0D6D8AD-9254-41AE-92EE-0423AC3D0784}"/>
          </ac:spMkLst>
        </pc:spChg>
        <pc:spChg chg="mod">
          <ac:chgData name="いま もえ" userId="2cd21703dfd2bd85" providerId="Windows Live" clId="Web-{065F2FE0-B20E-45FF-A997-E404F78C2EC9}" dt="2022-02-14T09:41:08.716" v="886" actId="14100"/>
          <ac:spMkLst>
            <pc:docMk/>
            <pc:sldMk cId="3154344284" sldId="315"/>
            <ac:spMk id="7" creationId="{EC9119CA-FD47-4219-948E-D28741B82A93}"/>
          </ac:spMkLst>
        </pc:spChg>
        <pc:picChg chg="mod">
          <ac:chgData name="いま もえ" userId="2cd21703dfd2bd85" providerId="Windows Live" clId="Web-{065F2FE0-B20E-45FF-A997-E404F78C2EC9}" dt="2022-02-14T08:24:07.602" v="283" actId="1076"/>
          <ac:picMkLst>
            <pc:docMk/>
            <pc:sldMk cId="3154344284" sldId="315"/>
            <ac:picMk id="2" creationId="{4D6CA46A-4B4E-2143-A30C-E91845013AB5}"/>
          </ac:picMkLst>
        </pc:picChg>
        <pc:picChg chg="mod">
          <ac:chgData name="いま もえ" userId="2cd21703dfd2bd85" providerId="Windows Live" clId="Web-{065F2FE0-B20E-45FF-A997-E404F78C2EC9}" dt="2022-02-14T09:41:48.529" v="895" actId="1076"/>
          <ac:picMkLst>
            <pc:docMk/>
            <pc:sldMk cId="3154344284" sldId="315"/>
            <ac:picMk id="3" creationId="{10599CDF-EAA1-2E43-8B94-1652D1721502}"/>
          </ac:picMkLst>
        </pc:picChg>
      </pc:sldChg>
      <pc:sldChg chg="new del">
        <pc:chgData name="いま もえ" userId="2cd21703dfd2bd85" providerId="Windows Live" clId="Web-{065F2FE0-B20E-45FF-A997-E404F78C2EC9}" dt="2022-02-14T09:03:54.282" v="381"/>
        <pc:sldMkLst>
          <pc:docMk/>
          <pc:sldMk cId="311577531" sldId="316"/>
        </pc:sldMkLst>
      </pc:sldChg>
      <pc:sldChg chg="new">
        <pc:chgData name="いま もえ" userId="2cd21703dfd2bd85" providerId="Windows Live" clId="Web-{065F2FE0-B20E-45FF-A997-E404F78C2EC9}" dt="2022-02-14T10:29:36.298" v="1156"/>
        <pc:sldMkLst>
          <pc:docMk/>
          <pc:sldMk cId="2624573782" sldId="316"/>
        </pc:sldMkLst>
      </pc:sldChg>
    </pc:docChg>
  </pc:docChgLst>
  <pc:docChgLst>
    <pc:chgData name="片岡 愛海" userId="89748f703fc3332d" providerId="Windows Live" clId="Web-{9A5AFA19-4702-4E87-AF46-7CB22860824D}"/>
    <pc:docChg chg="modSld sldOrd">
      <pc:chgData name="片岡 愛海" userId="89748f703fc3332d" providerId="Windows Live" clId="Web-{9A5AFA19-4702-4E87-AF46-7CB22860824D}" dt="2022-02-17T04:50:36.010" v="33" actId="20577"/>
      <pc:docMkLst>
        <pc:docMk/>
      </pc:docMkLst>
      <pc:sldChg chg="ord">
        <pc:chgData name="片岡 愛海" userId="89748f703fc3332d" providerId="Windows Live" clId="Web-{9A5AFA19-4702-4E87-AF46-7CB22860824D}" dt="2022-02-17T04:45:57.176" v="13"/>
        <pc:sldMkLst>
          <pc:docMk/>
          <pc:sldMk cId="2420352700" sldId="320"/>
        </pc:sldMkLst>
      </pc:sldChg>
      <pc:sldChg chg="modSp">
        <pc:chgData name="片岡 愛海" userId="89748f703fc3332d" providerId="Windows Live" clId="Web-{9A5AFA19-4702-4E87-AF46-7CB22860824D}" dt="2022-02-17T04:48:25.164" v="21" actId="1076"/>
        <pc:sldMkLst>
          <pc:docMk/>
          <pc:sldMk cId="2048497166" sldId="328"/>
        </pc:sldMkLst>
        <pc:spChg chg="mod">
          <ac:chgData name="片岡 愛海" userId="89748f703fc3332d" providerId="Windows Live" clId="Web-{9A5AFA19-4702-4E87-AF46-7CB22860824D}" dt="2022-02-17T04:48:25.164" v="21" actId="1076"/>
          <ac:spMkLst>
            <pc:docMk/>
            <pc:sldMk cId="2048497166" sldId="328"/>
            <ac:spMk id="7" creationId="{4D45BB49-906E-B743-BB01-2297BBBB8E0D}"/>
          </ac:spMkLst>
        </pc:spChg>
      </pc:sldChg>
      <pc:sldChg chg="addSp delSp modSp">
        <pc:chgData name="片岡 愛海" userId="89748f703fc3332d" providerId="Windows Live" clId="Web-{9A5AFA19-4702-4E87-AF46-7CB22860824D}" dt="2022-02-17T04:50:36.010" v="33" actId="20577"/>
        <pc:sldMkLst>
          <pc:docMk/>
          <pc:sldMk cId="3409754165" sldId="329"/>
        </pc:sldMkLst>
        <pc:spChg chg="mod">
          <ac:chgData name="片岡 愛海" userId="89748f703fc3332d" providerId="Windows Live" clId="Web-{9A5AFA19-4702-4E87-AF46-7CB22860824D}" dt="2022-02-17T04:50:22.713" v="29" actId="1076"/>
          <ac:spMkLst>
            <pc:docMk/>
            <pc:sldMk cId="3409754165" sldId="329"/>
            <ac:spMk id="3" creationId="{0DB810E1-05A1-0D46-8964-AF5D23EFEB71}"/>
          </ac:spMkLst>
        </pc:spChg>
        <pc:spChg chg="add mod ord">
          <ac:chgData name="片岡 愛海" userId="89748f703fc3332d" providerId="Windows Live" clId="Web-{9A5AFA19-4702-4E87-AF46-7CB22860824D}" dt="2022-02-17T04:50:10.088" v="27" actId="1076"/>
          <ac:spMkLst>
            <pc:docMk/>
            <pc:sldMk cId="3409754165" sldId="329"/>
            <ac:spMk id="6" creationId="{76B49059-90B6-4F88-B4AC-4F93F207F6D8}"/>
          </ac:spMkLst>
        </pc:spChg>
        <pc:spChg chg="mod">
          <ac:chgData name="片岡 愛海" userId="89748f703fc3332d" providerId="Windows Live" clId="Web-{9A5AFA19-4702-4E87-AF46-7CB22860824D}" dt="2022-02-17T04:48:09.132" v="19" actId="1076"/>
          <ac:spMkLst>
            <pc:docMk/>
            <pc:sldMk cId="3409754165" sldId="329"/>
            <ac:spMk id="7" creationId="{98CE96D5-3BF8-8845-8F64-61BD00AE8534}"/>
          </ac:spMkLst>
        </pc:spChg>
        <pc:spChg chg="add mod">
          <ac:chgData name="片岡 愛海" userId="89748f703fc3332d" providerId="Windows Live" clId="Web-{9A5AFA19-4702-4E87-AF46-7CB22860824D}" dt="2022-02-17T04:50:36.010" v="33" actId="20577"/>
          <ac:spMkLst>
            <pc:docMk/>
            <pc:sldMk cId="3409754165" sldId="329"/>
            <ac:spMk id="9" creationId="{7B23D708-836D-49F7-A519-36A651908C65}"/>
          </ac:spMkLst>
        </pc:spChg>
        <pc:graphicFrameChg chg="add mod">
          <ac:chgData name="片岡 愛海" userId="89748f703fc3332d" providerId="Windows Live" clId="Web-{9A5AFA19-4702-4E87-AF46-7CB22860824D}" dt="2022-02-17T04:50:16.729" v="28" actId="1076"/>
          <ac:graphicFrameMkLst>
            <pc:docMk/>
            <pc:sldMk cId="3409754165" sldId="329"/>
            <ac:graphicFrameMk id="8" creationId="{FAE988CF-D0DE-445A-872C-C02C7DE56010}"/>
          </ac:graphicFrameMkLst>
        </pc:graphicFrameChg>
        <pc:picChg chg="del mod">
          <ac:chgData name="片岡 愛海" userId="89748f703fc3332d" providerId="Windows Live" clId="Web-{9A5AFA19-4702-4E87-AF46-7CB22860824D}" dt="2022-02-17T04:45:39.738" v="12"/>
          <ac:picMkLst>
            <pc:docMk/>
            <pc:sldMk cId="3409754165" sldId="329"/>
            <ac:picMk id="2" creationId="{53A6FA3D-53B3-4627-949B-45D970C45AE9}"/>
          </ac:picMkLst>
        </pc:picChg>
      </pc:sldChg>
    </pc:docChg>
  </pc:docChgLst>
  <pc:docChgLst>
    <pc:chgData name="大當 日和" userId="637c117dd570f6e7" providerId="Windows Live" clId="Web-{C579AA1E-21CF-47C9-84E2-74494431B522}"/>
    <pc:docChg chg="modSld">
      <pc:chgData name="大當 日和" userId="637c117dd570f6e7" providerId="Windows Live" clId="Web-{C579AA1E-21CF-47C9-84E2-74494431B522}" dt="2022-02-15T09:14:34.427" v="2"/>
      <pc:docMkLst>
        <pc:docMk/>
      </pc:docMkLst>
      <pc:sldChg chg="addSp">
        <pc:chgData name="大當 日和" userId="637c117dd570f6e7" providerId="Windows Live" clId="Web-{C579AA1E-21CF-47C9-84E2-74494431B522}" dt="2022-02-15T09:14:34.427" v="2"/>
        <pc:sldMkLst>
          <pc:docMk/>
          <pc:sldMk cId="2027311041" sldId="274"/>
        </pc:sldMkLst>
        <pc:spChg chg="add">
          <ac:chgData name="大當 日和" userId="637c117dd570f6e7" providerId="Windows Live" clId="Web-{C579AA1E-21CF-47C9-84E2-74494431B522}" dt="2022-02-15T09:14:34.427" v="2"/>
          <ac:spMkLst>
            <pc:docMk/>
            <pc:sldMk cId="2027311041" sldId="274"/>
            <ac:spMk id="6" creationId="{0476399E-E192-4A06-81FC-5167BB9D3C34}"/>
          </ac:spMkLst>
        </pc:spChg>
      </pc:sldChg>
      <pc:sldChg chg="modSp">
        <pc:chgData name="大當 日和" userId="637c117dd570f6e7" providerId="Windows Live" clId="Web-{C579AA1E-21CF-47C9-84E2-74494431B522}" dt="2022-02-15T09:03:34.819" v="1" actId="1076"/>
        <pc:sldMkLst>
          <pc:docMk/>
          <pc:sldMk cId="1571403171" sldId="285"/>
        </pc:sldMkLst>
        <pc:spChg chg="mod">
          <ac:chgData name="大當 日和" userId="637c117dd570f6e7" providerId="Windows Live" clId="Web-{C579AA1E-21CF-47C9-84E2-74494431B522}" dt="2022-02-15T09:03:34.819" v="1" actId="1076"/>
          <ac:spMkLst>
            <pc:docMk/>
            <pc:sldMk cId="1571403171" sldId="285"/>
            <ac:spMk id="3" creationId="{68FB4A0B-FF6E-4F73-A77D-3BB3EE3140B2}"/>
          </ac:spMkLst>
        </pc:spChg>
      </pc:sldChg>
    </pc:docChg>
  </pc:docChgLst>
  <pc:docChgLst>
    <pc:chgData name="柿沼 茜音" userId="bacb7638664b3343" providerId="Windows Live" clId="Web-{F52E063C-0816-4F67-BF9F-777FDB26EBAC}"/>
    <pc:docChg chg="sldOrd">
      <pc:chgData name="柿沼 茜音" userId="bacb7638664b3343" providerId="Windows Live" clId="Web-{F52E063C-0816-4F67-BF9F-777FDB26EBAC}" dt="2022-02-14T10:51:55.145" v="1"/>
      <pc:docMkLst>
        <pc:docMk/>
      </pc:docMkLst>
      <pc:sldChg chg="ord">
        <pc:chgData name="柿沼 茜音" userId="bacb7638664b3343" providerId="Windows Live" clId="Web-{F52E063C-0816-4F67-BF9F-777FDB26EBAC}" dt="2022-02-14T10:51:55.145" v="1"/>
        <pc:sldMkLst>
          <pc:docMk/>
          <pc:sldMk cId="330542410" sldId="317"/>
        </pc:sldMkLst>
      </pc:sldChg>
    </pc:docChg>
  </pc:docChgLst>
  <pc:docChgLst>
    <pc:chgData name="片岡 愛海" userId="89748f703fc3332d" providerId="Windows Live" clId="Web-{560CBA02-D07F-4761-95D6-BD996EF37FEF}"/>
    <pc:docChg chg="addSld delSld modSld sldOrd addMainMaster delMainMaster">
      <pc:chgData name="片岡 愛海" userId="89748f703fc3332d" providerId="Windows Live" clId="Web-{560CBA02-D07F-4761-95D6-BD996EF37FEF}" dt="2022-01-19T05:59:11.144" v="864" actId="20577"/>
      <pc:docMkLst>
        <pc:docMk/>
      </pc:docMkLst>
      <pc:sldChg chg="modSp mod modClrScheme chgLayout">
        <pc:chgData name="片岡 愛海" userId="89748f703fc3332d" providerId="Windows Live" clId="Web-{560CBA02-D07F-4761-95D6-BD996EF37FEF}" dt="2022-01-19T04:33:23.001" v="33"/>
        <pc:sldMkLst>
          <pc:docMk/>
          <pc:sldMk cId="3516760662" sldId="256"/>
        </pc:sldMkLst>
        <pc:spChg chg="mod ord">
          <ac:chgData name="片岡 愛海" userId="89748f703fc3332d" providerId="Windows Live" clId="Web-{560CBA02-D07F-4761-95D6-BD996EF37FEF}" dt="2022-01-19T04:33:23.001" v="33"/>
          <ac:spMkLst>
            <pc:docMk/>
            <pc:sldMk cId="3516760662" sldId="256"/>
            <ac:spMk id="2" creationId="{2B8F4FE9-7044-2B47-97BB-AD620E6170F6}"/>
          </ac:spMkLst>
        </pc:spChg>
        <pc:spChg chg="mod ord">
          <ac:chgData name="片岡 愛海" userId="89748f703fc3332d" providerId="Windows Live" clId="Web-{560CBA02-D07F-4761-95D6-BD996EF37FEF}" dt="2022-01-19T04:33:23.001" v="33"/>
          <ac:spMkLst>
            <pc:docMk/>
            <pc:sldMk cId="3516760662" sldId="256"/>
            <ac:spMk id="3" creationId="{BCB1AD33-9444-2641-A5E0-8FF803CFE54F}"/>
          </ac:spMkLst>
        </pc:spChg>
      </pc:sldChg>
      <pc:sldChg chg="modSp mod modClrScheme chgLayout modNotes">
        <pc:chgData name="片岡 愛海" userId="89748f703fc3332d" providerId="Windows Live" clId="Web-{560CBA02-D07F-4761-95D6-BD996EF37FEF}" dt="2022-01-19T04:33:23.001" v="33"/>
        <pc:sldMkLst>
          <pc:docMk/>
          <pc:sldMk cId="3989685085" sldId="258"/>
        </pc:sldMkLst>
        <pc:spChg chg="mod ord">
          <ac:chgData name="片岡 愛海" userId="89748f703fc3332d" providerId="Windows Live" clId="Web-{560CBA02-D07F-4761-95D6-BD996EF37FEF}" dt="2022-01-19T04:33:23.001" v="33"/>
          <ac:spMkLst>
            <pc:docMk/>
            <pc:sldMk cId="3989685085" sldId="258"/>
            <ac:spMk id="2" creationId="{C531C29A-BE9A-D340-91DA-94497E0FEC29}"/>
          </ac:spMkLst>
        </pc:spChg>
        <pc:spChg chg="mod ord">
          <ac:chgData name="片岡 愛海" userId="89748f703fc3332d" providerId="Windows Live" clId="Web-{560CBA02-D07F-4761-95D6-BD996EF37FEF}" dt="2022-01-19T04:33:23.001" v="33"/>
          <ac:spMkLst>
            <pc:docMk/>
            <pc:sldMk cId="3989685085" sldId="258"/>
            <ac:spMk id="3" creationId="{1D4D0CFE-8DD8-2A47-A7F8-D1CEBE1C0680}"/>
          </ac:spMkLst>
        </pc:spChg>
        <pc:spChg chg="mod">
          <ac:chgData name="片岡 愛海" userId="89748f703fc3332d" providerId="Windows Live" clId="Web-{560CBA02-D07F-4761-95D6-BD996EF37FEF}" dt="2022-01-19T04:27:33.446" v="9" actId="20577"/>
          <ac:spMkLst>
            <pc:docMk/>
            <pc:sldMk cId="3989685085" sldId="258"/>
            <ac:spMk id="5" creationId="{E2FCF1A5-AF43-4F43-87B8-84EAF2CB472B}"/>
          </ac:spMkLst>
        </pc:spChg>
      </pc:sldChg>
      <pc:sldChg chg="modSp mod modClrScheme chgLayout">
        <pc:chgData name="片岡 愛海" userId="89748f703fc3332d" providerId="Windows Live" clId="Web-{560CBA02-D07F-4761-95D6-BD996EF37FEF}" dt="2022-01-19T04:33:23.001" v="33"/>
        <pc:sldMkLst>
          <pc:docMk/>
          <pc:sldMk cId="281970618" sldId="259"/>
        </pc:sldMkLst>
        <pc:spChg chg="mod ord">
          <ac:chgData name="片岡 愛海" userId="89748f703fc3332d" providerId="Windows Live" clId="Web-{560CBA02-D07F-4761-95D6-BD996EF37FEF}" dt="2022-01-19T04:33:23.001" v="33"/>
          <ac:spMkLst>
            <pc:docMk/>
            <pc:sldMk cId="281970618" sldId="259"/>
            <ac:spMk id="2" creationId="{B673658B-053E-DB4B-90EA-E6A67CEAF46F}"/>
          </ac:spMkLst>
        </pc:spChg>
        <pc:spChg chg="mod ord">
          <ac:chgData name="片岡 愛海" userId="89748f703fc3332d" providerId="Windows Live" clId="Web-{560CBA02-D07F-4761-95D6-BD996EF37FEF}" dt="2022-01-19T04:33:23.001" v="33"/>
          <ac:spMkLst>
            <pc:docMk/>
            <pc:sldMk cId="281970618" sldId="259"/>
            <ac:spMk id="3" creationId="{45ED528A-0694-C74F-B134-61748047FA7D}"/>
          </ac:spMkLst>
        </pc:spChg>
      </pc:sldChg>
      <pc:sldChg chg="modSp mod modClrScheme chgLayout">
        <pc:chgData name="片岡 愛海" userId="89748f703fc3332d" providerId="Windows Live" clId="Web-{560CBA02-D07F-4761-95D6-BD996EF37FEF}" dt="2022-01-19T05:16:29.760" v="334" actId="1076"/>
        <pc:sldMkLst>
          <pc:docMk/>
          <pc:sldMk cId="619997346" sldId="260"/>
        </pc:sldMkLst>
        <pc:spChg chg="mod">
          <ac:chgData name="片岡 愛海" userId="89748f703fc3332d" providerId="Windows Live" clId="Web-{560CBA02-D07F-4761-95D6-BD996EF37FEF}" dt="2022-01-19T05:16:29.760" v="334" actId="1076"/>
          <ac:spMkLst>
            <pc:docMk/>
            <pc:sldMk cId="619997346" sldId="260"/>
            <ac:spMk id="6" creationId="{CE2F5EE4-7FD8-F046-B6EA-AAC979BA37B6}"/>
          </ac:spMkLst>
        </pc:spChg>
      </pc:sldChg>
      <pc:sldChg chg="modSp mod modClrScheme chgLayout">
        <pc:chgData name="片岡 愛海" userId="89748f703fc3332d" providerId="Windows Live" clId="Web-{560CBA02-D07F-4761-95D6-BD996EF37FEF}" dt="2022-01-19T04:44:28.359" v="76" actId="20577"/>
        <pc:sldMkLst>
          <pc:docMk/>
          <pc:sldMk cId="1209144023" sldId="262"/>
        </pc:sldMkLst>
        <pc:spChg chg="mod ord">
          <ac:chgData name="片岡 愛海" userId="89748f703fc3332d" providerId="Windows Live" clId="Web-{560CBA02-D07F-4761-95D6-BD996EF37FEF}" dt="2022-01-19T04:39:40.103" v="55" actId="1076"/>
          <ac:spMkLst>
            <pc:docMk/>
            <pc:sldMk cId="1209144023" sldId="262"/>
            <ac:spMk id="2" creationId="{2065DBB5-BF65-1645-90BB-9F7AEFD63763}"/>
          </ac:spMkLst>
        </pc:spChg>
        <pc:spChg chg="mod ord">
          <ac:chgData name="片岡 愛海" userId="89748f703fc3332d" providerId="Windows Live" clId="Web-{560CBA02-D07F-4761-95D6-BD996EF37FEF}" dt="2022-01-19T04:44:28.359" v="76" actId="20577"/>
          <ac:spMkLst>
            <pc:docMk/>
            <pc:sldMk cId="1209144023" sldId="262"/>
            <ac:spMk id="3" creationId="{D73B54DC-C354-B644-A916-766C5D80F529}"/>
          </ac:spMkLst>
        </pc:spChg>
      </pc:sldChg>
      <pc:sldChg chg="modSp mod modClrScheme chgLayout">
        <pc:chgData name="片岡 愛海" userId="89748f703fc3332d" providerId="Windows Live" clId="Web-{560CBA02-D07F-4761-95D6-BD996EF37FEF}" dt="2022-01-19T04:33:23.001" v="33"/>
        <pc:sldMkLst>
          <pc:docMk/>
          <pc:sldMk cId="376417853" sldId="263"/>
        </pc:sldMkLst>
        <pc:spChg chg="mod ord">
          <ac:chgData name="片岡 愛海" userId="89748f703fc3332d" providerId="Windows Live" clId="Web-{560CBA02-D07F-4761-95D6-BD996EF37FEF}" dt="2022-01-19T04:33:23.001" v="33"/>
          <ac:spMkLst>
            <pc:docMk/>
            <pc:sldMk cId="376417853" sldId="263"/>
            <ac:spMk id="3" creationId="{8D759FCA-DB17-B04C-9F58-6020F867A964}"/>
          </ac:spMkLst>
        </pc:spChg>
      </pc:sldChg>
      <pc:sldChg chg="modSp mod modClrScheme chgLayout">
        <pc:chgData name="片岡 愛海" userId="89748f703fc3332d" providerId="Windows Live" clId="Web-{560CBA02-D07F-4761-95D6-BD996EF37FEF}" dt="2022-01-19T04:41:44.574" v="67" actId="1076"/>
        <pc:sldMkLst>
          <pc:docMk/>
          <pc:sldMk cId="670345824" sldId="272"/>
        </pc:sldMkLst>
        <pc:spChg chg="mod ord">
          <ac:chgData name="片岡 愛海" userId="89748f703fc3332d" providerId="Windows Live" clId="Web-{560CBA02-D07F-4761-95D6-BD996EF37FEF}" dt="2022-01-19T04:41:41.855" v="66" actId="1076"/>
          <ac:spMkLst>
            <pc:docMk/>
            <pc:sldMk cId="670345824" sldId="272"/>
            <ac:spMk id="2" creationId="{985EC2DA-7085-FD46-BD92-29E1AB70345F}"/>
          </ac:spMkLst>
        </pc:spChg>
        <pc:spChg chg="mod ord">
          <ac:chgData name="片岡 愛海" userId="89748f703fc3332d" providerId="Windows Live" clId="Web-{560CBA02-D07F-4761-95D6-BD996EF37FEF}" dt="2022-01-19T04:41:44.574" v="67" actId="1076"/>
          <ac:spMkLst>
            <pc:docMk/>
            <pc:sldMk cId="670345824" sldId="272"/>
            <ac:spMk id="3" creationId="{76C64D33-C6F5-A441-8CC5-43DA677510EB}"/>
          </ac:spMkLst>
        </pc:spChg>
      </pc:sldChg>
      <pc:sldChg chg="modSp mod modClrScheme chgLayout">
        <pc:chgData name="片岡 愛海" userId="89748f703fc3332d" providerId="Windows Live" clId="Web-{560CBA02-D07F-4761-95D6-BD996EF37FEF}" dt="2022-01-19T05:16:12.228" v="333" actId="20577"/>
        <pc:sldMkLst>
          <pc:docMk/>
          <pc:sldMk cId="2027311041" sldId="274"/>
        </pc:sldMkLst>
        <pc:spChg chg="mod ord">
          <ac:chgData name="片岡 愛海" userId="89748f703fc3332d" providerId="Windows Live" clId="Web-{560CBA02-D07F-4761-95D6-BD996EF37FEF}" dt="2022-01-19T04:36:53.521" v="49" actId="1076"/>
          <ac:spMkLst>
            <pc:docMk/>
            <pc:sldMk cId="2027311041" sldId="274"/>
            <ac:spMk id="2" creationId="{0DF800A4-9284-484F-AED3-5E2BC5DBA321}"/>
          </ac:spMkLst>
        </pc:spChg>
        <pc:spChg chg="mod ord">
          <ac:chgData name="片岡 愛海" userId="89748f703fc3332d" providerId="Windows Live" clId="Web-{560CBA02-D07F-4761-95D6-BD996EF37FEF}" dt="2022-01-19T04:36:32.708" v="46"/>
          <ac:spMkLst>
            <pc:docMk/>
            <pc:sldMk cId="2027311041" sldId="274"/>
            <ac:spMk id="3" creationId="{4D8ED856-A8FF-4246-87EC-CD3761C6519B}"/>
          </ac:spMkLst>
        </pc:spChg>
        <pc:spChg chg="mod">
          <ac:chgData name="片岡 愛海" userId="89748f703fc3332d" providerId="Windows Live" clId="Web-{560CBA02-D07F-4761-95D6-BD996EF37FEF}" dt="2022-01-19T05:16:12.228" v="333" actId="20577"/>
          <ac:spMkLst>
            <pc:docMk/>
            <pc:sldMk cId="2027311041" sldId="274"/>
            <ac:spMk id="4" creationId="{01F717C6-DBF4-8A4F-BC8F-9C8E9DFB509F}"/>
          </ac:spMkLst>
        </pc:spChg>
      </pc:sldChg>
      <pc:sldChg chg="modSp mod modClrScheme chgLayout">
        <pc:chgData name="片岡 愛海" userId="89748f703fc3332d" providerId="Windows Live" clId="Web-{560CBA02-D07F-4761-95D6-BD996EF37FEF}" dt="2022-01-19T04:36:23.458" v="45"/>
        <pc:sldMkLst>
          <pc:docMk/>
          <pc:sldMk cId="3471014594" sldId="277"/>
        </pc:sldMkLst>
        <pc:spChg chg="mod">
          <ac:chgData name="片岡 愛海" userId="89748f703fc3332d" providerId="Windows Live" clId="Web-{560CBA02-D07F-4761-95D6-BD996EF37FEF}" dt="2022-01-19T04:36:23.458" v="45"/>
          <ac:spMkLst>
            <pc:docMk/>
            <pc:sldMk cId="3471014594" sldId="277"/>
            <ac:spMk id="16" creationId="{B1BE534B-9D95-49B6-9D5C-44B9560C5BFB}"/>
          </ac:spMkLst>
        </pc:spChg>
      </pc:sldChg>
      <pc:sldChg chg="delSp modSp mod modClrScheme chgLayout">
        <pc:chgData name="片岡 愛海" userId="89748f703fc3332d" providerId="Windows Live" clId="Web-{560CBA02-D07F-4761-95D6-BD996EF37FEF}" dt="2022-01-19T04:35:39.582" v="43" actId="1076"/>
        <pc:sldMkLst>
          <pc:docMk/>
          <pc:sldMk cId="2757551109" sldId="279"/>
        </pc:sldMkLst>
        <pc:spChg chg="mod ord">
          <ac:chgData name="片岡 愛海" userId="89748f703fc3332d" providerId="Windows Live" clId="Web-{560CBA02-D07F-4761-95D6-BD996EF37FEF}" dt="2022-01-19T04:35:35.332" v="42" actId="20577"/>
          <ac:spMkLst>
            <pc:docMk/>
            <pc:sldMk cId="2757551109" sldId="279"/>
            <ac:spMk id="3" creationId="{FCA143BB-386C-44AB-A502-6FE61905C18C}"/>
          </ac:spMkLst>
        </pc:spChg>
        <pc:spChg chg="mod">
          <ac:chgData name="片岡 愛海" userId="89748f703fc3332d" providerId="Windows Live" clId="Web-{560CBA02-D07F-4761-95D6-BD996EF37FEF}" dt="2022-01-19T04:35:39.582" v="43" actId="1076"/>
          <ac:spMkLst>
            <pc:docMk/>
            <pc:sldMk cId="2757551109" sldId="279"/>
            <ac:spMk id="14" creationId="{6DB01CDF-04B1-B146-BFBD-FB78B0C6157E}"/>
          </ac:spMkLst>
        </pc:spChg>
        <pc:spChg chg="mod">
          <ac:chgData name="片岡 愛海" userId="89748f703fc3332d" providerId="Windows Live" clId="Web-{560CBA02-D07F-4761-95D6-BD996EF37FEF}" dt="2022-01-19T04:35:33.035" v="41" actId="1076"/>
          <ac:spMkLst>
            <pc:docMk/>
            <pc:sldMk cId="2757551109" sldId="279"/>
            <ac:spMk id="15" creationId="{823B1A29-B267-E245-8342-FC850CA110D3}"/>
          </ac:spMkLst>
        </pc:spChg>
        <pc:spChg chg="del">
          <ac:chgData name="片岡 愛海" userId="89748f703fc3332d" providerId="Windows Live" clId="Web-{560CBA02-D07F-4761-95D6-BD996EF37FEF}" dt="2022-01-19T04:27:59.728" v="10"/>
          <ac:spMkLst>
            <pc:docMk/>
            <pc:sldMk cId="2757551109" sldId="279"/>
            <ac:spMk id="16" creationId="{DD015BB1-9B69-224D-8BE9-4075D8674253}"/>
          </ac:spMkLst>
        </pc:spChg>
        <pc:picChg chg="mod">
          <ac:chgData name="片岡 愛海" userId="89748f703fc3332d" providerId="Windows Live" clId="Web-{560CBA02-D07F-4761-95D6-BD996EF37FEF}" dt="2022-01-19T04:35:29.113" v="40" actId="1076"/>
          <ac:picMkLst>
            <pc:docMk/>
            <pc:sldMk cId="2757551109" sldId="279"/>
            <ac:picMk id="12" creationId="{03196CE8-AA70-814D-8041-D828DD479994}"/>
          </ac:picMkLst>
        </pc:picChg>
      </pc:sldChg>
      <pc:sldChg chg="addSp delSp modSp mod modClrScheme chgLayout modNotes">
        <pc:chgData name="片岡 愛海" userId="89748f703fc3332d" providerId="Windows Live" clId="Web-{560CBA02-D07F-4761-95D6-BD996EF37FEF}" dt="2022-01-19T05:44:23.937" v="633" actId="14100"/>
        <pc:sldMkLst>
          <pc:docMk/>
          <pc:sldMk cId="1382010666" sldId="280"/>
        </pc:sldMkLst>
        <pc:spChg chg="mod ord">
          <ac:chgData name="片岡 愛海" userId="89748f703fc3332d" providerId="Windows Live" clId="Web-{560CBA02-D07F-4761-95D6-BD996EF37FEF}" dt="2022-01-19T05:19:48.842" v="339" actId="20577"/>
          <ac:spMkLst>
            <pc:docMk/>
            <pc:sldMk cId="1382010666" sldId="280"/>
            <ac:spMk id="3" creationId="{FC3B1342-6C0A-D644-8048-29DC67747BFB}"/>
          </ac:spMkLst>
        </pc:spChg>
        <pc:spChg chg="del">
          <ac:chgData name="片岡 愛海" userId="89748f703fc3332d" providerId="Windows Live" clId="Web-{560CBA02-D07F-4761-95D6-BD996EF37FEF}" dt="2022-01-19T05:24:19.364" v="393"/>
          <ac:spMkLst>
            <pc:docMk/>
            <pc:sldMk cId="1382010666" sldId="280"/>
            <ac:spMk id="4" creationId="{CCC1126C-76FA-4250-90EE-B5BC0FA79BCA}"/>
          </ac:spMkLst>
        </pc:spChg>
        <pc:spChg chg="del mod">
          <ac:chgData name="片岡 愛海" userId="89748f703fc3332d" providerId="Windows Live" clId="Web-{560CBA02-D07F-4761-95D6-BD996EF37FEF}" dt="2022-01-19T05:22:14.861" v="371"/>
          <ac:spMkLst>
            <pc:docMk/>
            <pc:sldMk cId="1382010666" sldId="280"/>
            <ac:spMk id="5" creationId="{605D7E97-024E-9149-8E11-F60174ACC230}"/>
          </ac:spMkLst>
        </pc:spChg>
        <pc:spChg chg="del">
          <ac:chgData name="片岡 愛海" userId="89748f703fc3332d" providerId="Windows Live" clId="Web-{560CBA02-D07F-4761-95D6-BD996EF37FEF}" dt="2022-01-19T05:24:12.520" v="391"/>
          <ac:spMkLst>
            <pc:docMk/>
            <pc:sldMk cId="1382010666" sldId="280"/>
            <ac:spMk id="9" creationId="{693188BC-B680-456F-80BA-5F4389E551D6}"/>
          </ac:spMkLst>
        </pc:spChg>
        <pc:spChg chg="del">
          <ac:chgData name="片岡 愛海" userId="89748f703fc3332d" providerId="Windows Live" clId="Web-{560CBA02-D07F-4761-95D6-BD996EF37FEF}" dt="2022-01-19T05:24:04.535" v="389"/>
          <ac:spMkLst>
            <pc:docMk/>
            <pc:sldMk cId="1382010666" sldId="280"/>
            <ac:spMk id="11" creationId="{A2EA82F2-541F-49FF-ADB0-4532CAA633D3}"/>
          </ac:spMkLst>
        </pc:spChg>
        <pc:spChg chg="add del mod">
          <ac:chgData name="片岡 愛海" userId="89748f703fc3332d" providerId="Windows Live" clId="Web-{560CBA02-D07F-4761-95D6-BD996EF37FEF}" dt="2022-01-19T05:25:49.803" v="407"/>
          <ac:spMkLst>
            <pc:docMk/>
            <pc:sldMk cId="1382010666" sldId="280"/>
            <ac:spMk id="13" creationId="{B7A2AA31-EED3-4F69-882C-99903A802E62}"/>
          </ac:spMkLst>
        </pc:spChg>
        <pc:spChg chg="add del mod">
          <ac:chgData name="片岡 愛海" userId="89748f703fc3332d" providerId="Windows Live" clId="Web-{560CBA02-D07F-4761-95D6-BD996EF37FEF}" dt="2022-01-19T05:27:26.149" v="429"/>
          <ac:spMkLst>
            <pc:docMk/>
            <pc:sldMk cId="1382010666" sldId="280"/>
            <ac:spMk id="14" creationId="{7409C434-2160-4418-AA7A-D4D819E68CCF}"/>
          </ac:spMkLst>
        </pc:spChg>
        <pc:spChg chg="add del mod">
          <ac:chgData name="片岡 愛海" userId="89748f703fc3332d" providerId="Windows Live" clId="Web-{560CBA02-D07F-4761-95D6-BD996EF37FEF}" dt="2022-01-19T05:24:46.630" v="397"/>
          <ac:spMkLst>
            <pc:docMk/>
            <pc:sldMk cId="1382010666" sldId="280"/>
            <ac:spMk id="16" creationId="{9F64E5C8-74EE-417C-B3C4-E3663B3229BA}"/>
          </ac:spMkLst>
        </pc:spChg>
        <pc:spChg chg="add del mod">
          <ac:chgData name="片岡 愛海" userId="89748f703fc3332d" providerId="Windows Live" clId="Web-{560CBA02-D07F-4761-95D6-BD996EF37FEF}" dt="2022-01-19T05:24:48.646" v="398"/>
          <ac:spMkLst>
            <pc:docMk/>
            <pc:sldMk cId="1382010666" sldId="280"/>
            <ac:spMk id="17" creationId="{7360986E-AE08-4620-895B-69AA08F21063}"/>
          </ac:spMkLst>
        </pc:spChg>
        <pc:spChg chg="add del mod">
          <ac:chgData name="片岡 愛海" userId="89748f703fc3332d" providerId="Windows Live" clId="Web-{560CBA02-D07F-4761-95D6-BD996EF37FEF}" dt="2022-01-19T05:28:04.525" v="432"/>
          <ac:spMkLst>
            <pc:docMk/>
            <pc:sldMk cId="1382010666" sldId="280"/>
            <ac:spMk id="18" creationId="{94141F75-B356-464F-89DE-18F4FEF285A6}"/>
          </ac:spMkLst>
        </pc:spChg>
        <pc:spChg chg="add del mod">
          <ac:chgData name="片岡 愛海" userId="89748f703fc3332d" providerId="Windows Live" clId="Web-{560CBA02-D07F-4761-95D6-BD996EF37FEF}" dt="2022-01-19T05:25:50.694" v="408"/>
          <ac:spMkLst>
            <pc:docMk/>
            <pc:sldMk cId="1382010666" sldId="280"/>
            <ac:spMk id="19" creationId="{430F4316-4592-494C-87A8-D3D55FC956A5}"/>
          </ac:spMkLst>
        </pc:spChg>
        <pc:spChg chg="add del mod">
          <ac:chgData name="片岡 愛海" userId="89748f703fc3332d" providerId="Windows Live" clId="Web-{560CBA02-D07F-4761-95D6-BD996EF37FEF}" dt="2022-01-19T05:28:09.634" v="434"/>
          <ac:spMkLst>
            <pc:docMk/>
            <pc:sldMk cId="1382010666" sldId="280"/>
            <ac:spMk id="20" creationId="{09AFB862-47D0-424A-B3FA-B23FAA4966AF}"/>
          </ac:spMkLst>
        </pc:spChg>
        <pc:spChg chg="add del mod">
          <ac:chgData name="片岡 愛海" userId="89748f703fc3332d" providerId="Windows Live" clId="Web-{560CBA02-D07F-4761-95D6-BD996EF37FEF}" dt="2022-01-19T05:28:06.291" v="433"/>
          <ac:spMkLst>
            <pc:docMk/>
            <pc:sldMk cId="1382010666" sldId="280"/>
            <ac:spMk id="21" creationId="{4C112287-2FB2-4C01-8EDB-CF5DDCC32B21}"/>
          </ac:spMkLst>
        </pc:spChg>
        <pc:spChg chg="add del mod">
          <ac:chgData name="片岡 愛海" userId="89748f703fc3332d" providerId="Windows Live" clId="Web-{560CBA02-D07F-4761-95D6-BD996EF37FEF}" dt="2022-01-19T05:27:32.696" v="431"/>
          <ac:spMkLst>
            <pc:docMk/>
            <pc:sldMk cId="1382010666" sldId="280"/>
            <ac:spMk id="22" creationId="{06A99AC1-A623-47AB-8DE1-D423193845F9}"/>
          </ac:spMkLst>
        </pc:spChg>
        <pc:spChg chg="add del mod">
          <ac:chgData name="片岡 愛海" userId="89748f703fc3332d" providerId="Windows Live" clId="Web-{560CBA02-D07F-4761-95D6-BD996EF37FEF}" dt="2022-01-19T05:27:23.524" v="428"/>
          <ac:spMkLst>
            <pc:docMk/>
            <pc:sldMk cId="1382010666" sldId="280"/>
            <ac:spMk id="23" creationId="{DA52AEE1-6410-481D-A183-4939F0159582}"/>
          </ac:spMkLst>
        </pc:spChg>
        <pc:spChg chg="add del">
          <ac:chgData name="片岡 愛海" userId="89748f703fc3332d" providerId="Windows Live" clId="Web-{560CBA02-D07F-4761-95D6-BD996EF37FEF}" dt="2022-01-19T05:27:18.540" v="426"/>
          <ac:spMkLst>
            <pc:docMk/>
            <pc:sldMk cId="1382010666" sldId="280"/>
            <ac:spMk id="24" creationId="{A21008A9-3B18-4236-9240-451776F4A2B3}"/>
          </ac:spMkLst>
        </pc:spChg>
        <pc:spChg chg="add mod">
          <ac:chgData name="片岡 愛海" userId="89748f703fc3332d" providerId="Windows Live" clId="Web-{560CBA02-D07F-4761-95D6-BD996EF37FEF}" dt="2022-01-19T05:40:30.932" v="611"/>
          <ac:spMkLst>
            <pc:docMk/>
            <pc:sldMk cId="1382010666" sldId="280"/>
            <ac:spMk id="25" creationId="{C8AAC1E1-8CA4-4198-9326-7545C9DA2F2C}"/>
          </ac:spMkLst>
        </pc:spChg>
        <pc:spChg chg="add mod">
          <ac:chgData name="片岡 愛海" userId="89748f703fc3332d" providerId="Windows Live" clId="Web-{560CBA02-D07F-4761-95D6-BD996EF37FEF}" dt="2022-01-19T05:41:27.652" v="616"/>
          <ac:spMkLst>
            <pc:docMk/>
            <pc:sldMk cId="1382010666" sldId="280"/>
            <ac:spMk id="26" creationId="{6E404822-334B-4700-8F48-E42B269278D6}"/>
          </ac:spMkLst>
        </pc:spChg>
        <pc:spChg chg="add mod">
          <ac:chgData name="片岡 愛海" userId="89748f703fc3332d" providerId="Windows Live" clId="Web-{560CBA02-D07F-4761-95D6-BD996EF37FEF}" dt="2022-01-19T05:44:14.780" v="632" actId="1076"/>
          <ac:spMkLst>
            <pc:docMk/>
            <pc:sldMk cId="1382010666" sldId="280"/>
            <ac:spMk id="27" creationId="{65904A70-3815-407E-B353-FF295CCE14AD}"/>
          </ac:spMkLst>
        </pc:spChg>
        <pc:spChg chg="add del">
          <ac:chgData name="片岡 愛海" userId="89748f703fc3332d" providerId="Windows Live" clId="Web-{560CBA02-D07F-4761-95D6-BD996EF37FEF}" dt="2022-01-19T05:41:58.262" v="621"/>
          <ac:spMkLst>
            <pc:docMk/>
            <pc:sldMk cId="1382010666" sldId="280"/>
            <ac:spMk id="31" creationId="{122C571C-C855-4926-804A-3CA41D49CBD3}"/>
          </ac:spMkLst>
        </pc:spChg>
        <pc:spChg chg="add del">
          <ac:chgData name="片岡 愛海" userId="89748f703fc3332d" providerId="Windows Live" clId="Web-{560CBA02-D07F-4761-95D6-BD996EF37FEF}" dt="2022-01-19T05:42:20.747" v="623"/>
          <ac:spMkLst>
            <pc:docMk/>
            <pc:sldMk cId="1382010666" sldId="280"/>
            <ac:spMk id="32" creationId="{2735C81C-D901-4385-92EB-E3C10BD3091F}"/>
          </ac:spMkLst>
        </pc:spChg>
        <pc:spChg chg="add del">
          <ac:chgData name="片岡 愛海" userId="89748f703fc3332d" providerId="Windows Live" clId="Web-{560CBA02-D07F-4761-95D6-BD996EF37FEF}" dt="2022-01-19T05:42:28.341" v="625"/>
          <ac:spMkLst>
            <pc:docMk/>
            <pc:sldMk cId="1382010666" sldId="280"/>
            <ac:spMk id="33" creationId="{244244BE-8324-4E06-B1B7-81E017C5987E}"/>
          </ac:spMkLst>
        </pc:spChg>
        <pc:spChg chg="add del">
          <ac:chgData name="片岡 愛海" userId="89748f703fc3332d" providerId="Windows Live" clId="Web-{560CBA02-D07F-4761-95D6-BD996EF37FEF}" dt="2022-01-19T05:42:43.966" v="627"/>
          <ac:spMkLst>
            <pc:docMk/>
            <pc:sldMk cId="1382010666" sldId="280"/>
            <ac:spMk id="34" creationId="{ABB6DB24-CFAD-43A5-9FBF-1C37F9C906CE}"/>
          </ac:spMkLst>
        </pc:spChg>
        <pc:spChg chg="add del">
          <ac:chgData name="片岡 愛海" userId="89748f703fc3332d" providerId="Windows Live" clId="Web-{560CBA02-D07F-4761-95D6-BD996EF37FEF}" dt="2022-01-19T05:43:40.561" v="629"/>
          <ac:spMkLst>
            <pc:docMk/>
            <pc:sldMk cId="1382010666" sldId="280"/>
            <ac:spMk id="35" creationId="{7584AC86-C86B-4965-845B-89B33BD3A6CA}"/>
          </ac:spMkLst>
        </pc:spChg>
        <pc:graphicFrameChg chg="add del mod modGraphic">
          <ac:chgData name="片岡 愛海" userId="89748f703fc3332d" providerId="Windows Live" clId="Web-{560CBA02-D07F-4761-95D6-BD996EF37FEF}" dt="2022-01-19T05:21:34.001" v="369"/>
          <ac:graphicFrameMkLst>
            <pc:docMk/>
            <pc:sldMk cId="1382010666" sldId="280"/>
            <ac:graphicFrameMk id="12" creationId="{50511BC8-2132-4494-9A00-3A2A11FDB995}"/>
          </ac:graphicFrameMkLst>
        </pc:graphicFrameChg>
        <pc:picChg chg="del">
          <ac:chgData name="片岡 愛海" userId="89748f703fc3332d" providerId="Windows Live" clId="Web-{560CBA02-D07F-4761-95D6-BD996EF37FEF}" dt="2022-01-19T05:23:53.926" v="386"/>
          <ac:picMkLst>
            <pc:docMk/>
            <pc:sldMk cId="1382010666" sldId="280"/>
            <ac:picMk id="8" creationId="{9CE51C99-5C90-FC45-BA75-9185721D256E}"/>
          </ac:picMkLst>
        </pc:picChg>
        <pc:picChg chg="del">
          <ac:chgData name="片岡 愛海" userId="89748f703fc3332d" providerId="Windows Live" clId="Web-{560CBA02-D07F-4761-95D6-BD996EF37FEF}" dt="2022-01-19T05:23:41.035" v="383"/>
          <ac:picMkLst>
            <pc:docMk/>
            <pc:sldMk cId="1382010666" sldId="280"/>
            <ac:picMk id="10" creationId="{AB127281-FADD-8249-A968-7D428C98AA3B}"/>
          </ac:picMkLst>
        </pc:picChg>
        <pc:cxnChg chg="add mod ord">
          <ac:chgData name="片岡 愛海" userId="89748f703fc3332d" providerId="Windows Live" clId="Web-{560CBA02-D07F-4761-95D6-BD996EF37FEF}" dt="2022-01-19T05:44:05.827" v="631" actId="14100"/>
          <ac:cxnSpMkLst>
            <pc:docMk/>
            <pc:sldMk cId="1382010666" sldId="280"/>
            <ac:cxnSpMk id="28" creationId="{CD30D067-EA24-47E9-AC1D-B66CB772382F}"/>
          </ac:cxnSpMkLst>
        </pc:cxnChg>
        <pc:cxnChg chg="add mod ord">
          <ac:chgData name="片岡 愛海" userId="89748f703fc3332d" providerId="Windows Live" clId="Web-{560CBA02-D07F-4761-95D6-BD996EF37FEF}" dt="2022-01-19T05:44:23.937" v="633" actId="14100"/>
          <ac:cxnSpMkLst>
            <pc:docMk/>
            <pc:sldMk cId="1382010666" sldId="280"/>
            <ac:cxnSpMk id="29" creationId="{388005EF-62D0-4D19-80CB-7647F0466990}"/>
          </ac:cxnSpMkLst>
        </pc:cxnChg>
        <pc:cxnChg chg="add mod ord">
          <ac:chgData name="片岡 愛海" userId="89748f703fc3332d" providerId="Windows Live" clId="Web-{560CBA02-D07F-4761-95D6-BD996EF37FEF}" dt="2022-01-19T05:40:52.635" v="612" actId="14100"/>
          <ac:cxnSpMkLst>
            <pc:docMk/>
            <pc:sldMk cId="1382010666" sldId="280"/>
            <ac:cxnSpMk id="30" creationId="{6AD0B092-1BDC-43BF-81FB-ACFDAAB7E4D0}"/>
          </ac:cxnSpMkLst>
        </pc:cxnChg>
      </pc:sldChg>
      <pc:sldChg chg="addSp delSp modSp mod modClrScheme chgLayout modNotes">
        <pc:chgData name="片岡 愛海" userId="89748f703fc3332d" providerId="Windows Live" clId="Web-{560CBA02-D07F-4761-95D6-BD996EF37FEF}" dt="2022-01-19T05:48:57.380" v="743"/>
        <pc:sldMkLst>
          <pc:docMk/>
          <pc:sldMk cId="2723488695" sldId="281"/>
        </pc:sldMkLst>
        <pc:spChg chg="add del mod">
          <ac:chgData name="片岡 愛海" userId="89748f703fc3332d" providerId="Windows Live" clId="Web-{560CBA02-D07F-4761-95D6-BD996EF37FEF}" dt="2022-01-19T05:47:12.019" v="652"/>
          <ac:spMkLst>
            <pc:docMk/>
            <pc:sldMk cId="2723488695" sldId="281"/>
            <ac:spMk id="2" creationId="{8A1D60E4-AFC0-44D1-99A7-B0DAA441486C}"/>
          </ac:spMkLst>
        </pc:spChg>
        <pc:spChg chg="mod">
          <ac:chgData name="片岡 愛海" userId="89748f703fc3332d" providerId="Windows Live" clId="Web-{560CBA02-D07F-4761-95D6-BD996EF37FEF}" dt="2022-01-19T05:48:12.817" v="658" actId="20577"/>
          <ac:spMkLst>
            <pc:docMk/>
            <pc:sldMk cId="2723488695" sldId="281"/>
            <ac:spMk id="3" creationId="{D08FFAC4-203F-4535-B848-9C77ED0FE329}"/>
          </ac:spMkLst>
        </pc:spChg>
        <pc:spChg chg="add del mod">
          <ac:chgData name="片岡 愛海" userId="89748f703fc3332d" providerId="Windows Live" clId="Web-{560CBA02-D07F-4761-95D6-BD996EF37FEF}" dt="2022-01-19T05:47:03.018" v="647"/>
          <ac:spMkLst>
            <pc:docMk/>
            <pc:sldMk cId="2723488695" sldId="281"/>
            <ac:spMk id="15" creationId="{9DD1B543-11F9-4EFC-97B2-C6ACB7C933C1}"/>
          </ac:spMkLst>
        </pc:spChg>
        <pc:spChg chg="del">
          <ac:chgData name="片岡 愛海" userId="89748f703fc3332d" providerId="Windows Live" clId="Web-{560CBA02-D07F-4761-95D6-BD996EF37FEF}" dt="2022-01-19T05:47:16.112" v="653"/>
          <ac:spMkLst>
            <pc:docMk/>
            <pc:sldMk cId="2723488695" sldId="281"/>
            <ac:spMk id="20" creationId="{1A5B6C28-535E-42D4-AC1D-E8D3E37E0E99}"/>
          </ac:spMkLst>
        </pc:spChg>
        <pc:graphicFrameChg chg="mod ord">
          <ac:chgData name="片岡 愛海" userId="89748f703fc3332d" providerId="Windows Live" clId="Web-{560CBA02-D07F-4761-95D6-BD996EF37FEF}" dt="2022-01-19T04:33:23.001" v="33"/>
          <ac:graphicFrameMkLst>
            <pc:docMk/>
            <pc:sldMk cId="2723488695" sldId="281"/>
            <ac:graphicFrameMk id="13" creationId="{1F8CF107-B715-4360-81A6-D01E856E735A}"/>
          </ac:graphicFrameMkLst>
        </pc:graphicFrameChg>
      </pc:sldChg>
      <pc:sldChg chg="modSp mod modClrScheme chgLayout">
        <pc:chgData name="片岡 愛海" userId="89748f703fc3332d" providerId="Windows Live" clId="Web-{560CBA02-D07F-4761-95D6-BD996EF37FEF}" dt="2022-01-19T04:33:23.001" v="33"/>
        <pc:sldMkLst>
          <pc:docMk/>
          <pc:sldMk cId="1466920785" sldId="282"/>
        </pc:sldMkLst>
        <pc:spChg chg="mod ord">
          <ac:chgData name="片岡 愛海" userId="89748f703fc3332d" providerId="Windows Live" clId="Web-{560CBA02-D07F-4761-95D6-BD996EF37FEF}" dt="2022-01-19T04:33:23.001" v="33"/>
          <ac:spMkLst>
            <pc:docMk/>
            <pc:sldMk cId="1466920785" sldId="282"/>
            <ac:spMk id="3" creationId="{BA9874E9-EF2F-494F-BFA2-5ECED6C038C1}"/>
          </ac:spMkLst>
        </pc:spChg>
      </pc:sldChg>
      <pc:sldChg chg="addSp delSp modSp mod ord modClrScheme chgLayout">
        <pc:chgData name="片岡 愛海" userId="89748f703fc3332d" providerId="Windows Live" clId="Web-{560CBA02-D07F-4761-95D6-BD996EF37FEF}" dt="2022-01-19T04:50:24.757" v="103"/>
        <pc:sldMkLst>
          <pc:docMk/>
          <pc:sldMk cId="3710543270" sldId="284"/>
        </pc:sldMkLst>
        <pc:spChg chg="mod ord">
          <ac:chgData name="片岡 愛海" userId="89748f703fc3332d" providerId="Windows Live" clId="Web-{560CBA02-D07F-4761-95D6-BD996EF37FEF}" dt="2022-01-19T04:33:23.001" v="33"/>
          <ac:spMkLst>
            <pc:docMk/>
            <pc:sldMk cId="3710543270" sldId="284"/>
            <ac:spMk id="2" creationId="{8398DB4F-4B4F-4CAF-981A-6C4E19B15B45}"/>
          </ac:spMkLst>
        </pc:spChg>
        <pc:spChg chg="mod ord">
          <ac:chgData name="片岡 愛海" userId="89748f703fc3332d" providerId="Windows Live" clId="Web-{560CBA02-D07F-4761-95D6-BD996EF37FEF}" dt="2022-01-19T04:48:16.489" v="92" actId="20577"/>
          <ac:spMkLst>
            <pc:docMk/>
            <pc:sldMk cId="3710543270" sldId="284"/>
            <ac:spMk id="3" creationId="{4EF8ACF2-FB63-498C-A0BD-4E65DAAB9472}"/>
          </ac:spMkLst>
        </pc:spChg>
        <pc:spChg chg="add del mod">
          <ac:chgData name="片岡 愛海" userId="89748f703fc3332d" providerId="Windows Live" clId="Web-{560CBA02-D07F-4761-95D6-BD996EF37FEF}" dt="2022-01-19T04:47:40.644" v="90"/>
          <ac:spMkLst>
            <pc:docMk/>
            <pc:sldMk cId="3710543270" sldId="284"/>
            <ac:spMk id="6" creationId="{C296F78B-A04A-4409-87BB-D03809EF6928}"/>
          </ac:spMkLst>
        </pc:spChg>
        <pc:spChg chg="add mod">
          <ac:chgData name="片岡 愛海" userId="89748f703fc3332d" providerId="Windows Live" clId="Web-{560CBA02-D07F-4761-95D6-BD996EF37FEF}" dt="2022-01-19T04:50:00.116" v="102" actId="1076"/>
          <ac:spMkLst>
            <pc:docMk/>
            <pc:sldMk cId="3710543270" sldId="284"/>
            <ac:spMk id="8" creationId="{4340F823-076F-46B5-9909-9816A3383E09}"/>
          </ac:spMkLst>
        </pc:spChg>
      </pc:sldChg>
      <pc:sldChg chg="modSp mod modClrScheme chgLayout">
        <pc:chgData name="片岡 愛海" userId="89748f703fc3332d" providerId="Windows Live" clId="Web-{560CBA02-D07F-4761-95D6-BD996EF37FEF}" dt="2022-01-19T05:56:21.030" v="806" actId="1076"/>
        <pc:sldMkLst>
          <pc:docMk/>
          <pc:sldMk cId="1571403171" sldId="285"/>
        </pc:sldMkLst>
        <pc:spChg chg="mod ord">
          <ac:chgData name="片岡 愛海" userId="89748f703fc3332d" providerId="Windows Live" clId="Web-{560CBA02-D07F-4761-95D6-BD996EF37FEF}" dt="2022-01-19T04:33:23.001" v="33"/>
          <ac:spMkLst>
            <pc:docMk/>
            <pc:sldMk cId="1571403171" sldId="285"/>
            <ac:spMk id="2" creationId="{536E16DE-F4FD-485E-817F-0AC9EB1EE08D}"/>
          </ac:spMkLst>
        </pc:spChg>
        <pc:spChg chg="mod ord">
          <ac:chgData name="片岡 愛海" userId="89748f703fc3332d" providerId="Windows Live" clId="Web-{560CBA02-D07F-4761-95D6-BD996EF37FEF}" dt="2022-01-19T05:56:12.093" v="805" actId="20577"/>
          <ac:spMkLst>
            <pc:docMk/>
            <pc:sldMk cId="1571403171" sldId="285"/>
            <ac:spMk id="3" creationId="{68FB4A0B-FF6E-4F73-A77D-3BB3EE3140B2}"/>
          </ac:spMkLst>
        </pc:spChg>
        <pc:spChg chg="mod">
          <ac:chgData name="片岡 愛海" userId="89748f703fc3332d" providerId="Windows Live" clId="Web-{560CBA02-D07F-4761-95D6-BD996EF37FEF}" dt="2022-01-19T05:56:21.030" v="806" actId="1076"/>
          <ac:spMkLst>
            <pc:docMk/>
            <pc:sldMk cId="1571403171" sldId="285"/>
            <ac:spMk id="8" creationId="{7E268FF7-9D39-4704-B88A-E0256679F9FC}"/>
          </ac:spMkLst>
        </pc:spChg>
      </pc:sldChg>
      <pc:sldChg chg="modSp mod modClrScheme chgLayout">
        <pc:chgData name="片岡 愛海" userId="89748f703fc3332d" providerId="Windows Live" clId="Web-{560CBA02-D07F-4761-95D6-BD996EF37FEF}" dt="2022-01-19T04:33:23.001" v="33"/>
        <pc:sldMkLst>
          <pc:docMk/>
          <pc:sldMk cId="2509195850" sldId="286"/>
        </pc:sldMkLst>
        <pc:spChg chg="mod ord">
          <ac:chgData name="片岡 愛海" userId="89748f703fc3332d" providerId="Windows Live" clId="Web-{560CBA02-D07F-4761-95D6-BD996EF37FEF}" dt="2022-01-19T04:33:23.001" v="33"/>
          <ac:spMkLst>
            <pc:docMk/>
            <pc:sldMk cId="2509195850" sldId="286"/>
            <ac:spMk id="2" creationId="{82F3C222-9B0F-484F-89F9-BF2846A2CF0F}"/>
          </ac:spMkLst>
        </pc:spChg>
        <pc:spChg chg="mod ord">
          <ac:chgData name="片岡 愛海" userId="89748f703fc3332d" providerId="Windows Live" clId="Web-{560CBA02-D07F-4761-95D6-BD996EF37FEF}" dt="2022-01-19T04:33:23.001" v="33"/>
          <ac:spMkLst>
            <pc:docMk/>
            <pc:sldMk cId="2509195850" sldId="286"/>
            <ac:spMk id="3" creationId="{BFEBDD3D-8B0B-4262-92CF-7F9B09CF946B}"/>
          </ac:spMkLst>
        </pc:spChg>
      </pc:sldChg>
      <pc:sldChg chg="modSp mod modClrScheme chgLayout modNotes">
        <pc:chgData name="片岡 愛海" userId="89748f703fc3332d" providerId="Windows Live" clId="Web-{560CBA02-D07F-4761-95D6-BD996EF37FEF}" dt="2022-01-19T05:59:11.144" v="864" actId="20577"/>
        <pc:sldMkLst>
          <pc:docMk/>
          <pc:sldMk cId="222360550" sldId="287"/>
        </pc:sldMkLst>
        <pc:spChg chg="mod ord">
          <ac:chgData name="片岡 愛海" userId="89748f703fc3332d" providerId="Windows Live" clId="Web-{560CBA02-D07F-4761-95D6-BD996EF37FEF}" dt="2022-01-19T04:33:23.001" v="33"/>
          <ac:spMkLst>
            <pc:docMk/>
            <pc:sldMk cId="222360550" sldId="287"/>
            <ac:spMk id="2" creationId="{D793B256-561B-4BAA-AA42-47DF1B2E2A85}"/>
          </ac:spMkLst>
        </pc:spChg>
        <pc:spChg chg="mod ord">
          <ac:chgData name="片岡 愛海" userId="89748f703fc3332d" providerId="Windows Live" clId="Web-{560CBA02-D07F-4761-95D6-BD996EF37FEF}" dt="2022-01-19T04:33:23.001" v="33"/>
          <ac:spMkLst>
            <pc:docMk/>
            <pc:sldMk cId="222360550" sldId="287"/>
            <ac:spMk id="3" creationId="{AAAA2CE7-1CD7-4C46-8D82-97655F44FEEC}"/>
          </ac:spMkLst>
        </pc:spChg>
        <pc:spChg chg="mod">
          <ac:chgData name="片岡 愛海" userId="89748f703fc3332d" providerId="Windows Live" clId="Web-{560CBA02-D07F-4761-95D6-BD996EF37FEF}" dt="2022-01-19T05:59:11.144" v="864" actId="20577"/>
          <ac:spMkLst>
            <pc:docMk/>
            <pc:sldMk cId="222360550" sldId="287"/>
            <ac:spMk id="7" creationId="{867F5EB5-9410-4211-B1E5-446C49C1A460}"/>
          </ac:spMkLst>
        </pc:spChg>
      </pc:sldChg>
      <pc:sldChg chg="modSp mod modClrScheme chgLayout modNotes">
        <pc:chgData name="片岡 愛海" userId="89748f703fc3332d" providerId="Windows Live" clId="Web-{560CBA02-D07F-4761-95D6-BD996EF37FEF}" dt="2022-01-19T04:51:38.993" v="111"/>
        <pc:sldMkLst>
          <pc:docMk/>
          <pc:sldMk cId="858910185" sldId="289"/>
        </pc:sldMkLst>
        <pc:spChg chg="mod ord">
          <ac:chgData name="片岡 愛海" userId="89748f703fc3332d" providerId="Windows Live" clId="Web-{560CBA02-D07F-4761-95D6-BD996EF37FEF}" dt="2022-01-19T04:33:23.001" v="33"/>
          <ac:spMkLst>
            <pc:docMk/>
            <pc:sldMk cId="858910185" sldId="289"/>
            <ac:spMk id="2" creationId="{C01C8908-F4DB-4428-9B12-59275B7F8B0F}"/>
          </ac:spMkLst>
        </pc:spChg>
        <pc:spChg chg="mod ord">
          <ac:chgData name="片岡 愛海" userId="89748f703fc3332d" providerId="Windows Live" clId="Web-{560CBA02-D07F-4761-95D6-BD996EF37FEF}" dt="2022-01-19T04:51:32.368" v="108" actId="20577"/>
          <ac:spMkLst>
            <pc:docMk/>
            <pc:sldMk cId="858910185" sldId="289"/>
            <ac:spMk id="3" creationId="{AFCBB794-BAC4-4208-92CE-B45DEB5EAD0B}"/>
          </ac:spMkLst>
        </pc:spChg>
        <pc:spChg chg="mod">
          <ac:chgData name="片岡 愛海" userId="89748f703fc3332d" providerId="Windows Live" clId="Web-{560CBA02-D07F-4761-95D6-BD996EF37FEF}" dt="2022-01-19T04:51:23.790" v="106" actId="1076"/>
          <ac:spMkLst>
            <pc:docMk/>
            <pc:sldMk cId="858910185" sldId="289"/>
            <ac:spMk id="5" creationId="{FA710330-51BB-4AA6-B892-AC6B20CF1E5D}"/>
          </ac:spMkLst>
        </pc:spChg>
      </pc:sldChg>
      <pc:sldChg chg="delSp modSp mod modClrScheme chgLayout modNotes">
        <pc:chgData name="片岡 愛海" userId="89748f703fc3332d" providerId="Windows Live" clId="Web-{560CBA02-D07F-4761-95D6-BD996EF37FEF}" dt="2022-01-19T04:58:43.831" v="161"/>
        <pc:sldMkLst>
          <pc:docMk/>
          <pc:sldMk cId="869120543" sldId="290"/>
        </pc:sldMkLst>
        <pc:spChg chg="del mod ord">
          <ac:chgData name="片岡 愛海" userId="89748f703fc3332d" providerId="Windows Live" clId="Web-{560CBA02-D07F-4761-95D6-BD996EF37FEF}" dt="2022-01-19T04:58:43.831" v="161"/>
          <ac:spMkLst>
            <pc:docMk/>
            <pc:sldMk cId="869120543" sldId="290"/>
            <ac:spMk id="2" creationId="{B1AABC21-E7DE-4BE3-9643-4BA4BE35D7BD}"/>
          </ac:spMkLst>
        </pc:spChg>
        <pc:spChg chg="mod ord">
          <ac:chgData name="片岡 愛海" userId="89748f703fc3332d" providerId="Windows Live" clId="Web-{560CBA02-D07F-4761-95D6-BD996EF37FEF}" dt="2022-01-19T04:52:09.353" v="123" actId="20577"/>
          <ac:spMkLst>
            <pc:docMk/>
            <pc:sldMk cId="869120543" sldId="290"/>
            <ac:spMk id="3" creationId="{AEE86A1D-4DB8-45A5-BD0C-0AB09DC0DA56}"/>
          </ac:spMkLst>
        </pc:spChg>
      </pc:sldChg>
      <pc:sldChg chg="modSp mod modClrScheme chgLayout">
        <pc:chgData name="片岡 愛海" userId="89748f703fc3332d" providerId="Windows Live" clId="Web-{560CBA02-D07F-4761-95D6-BD996EF37FEF}" dt="2022-01-19T04:33:23.001" v="33"/>
        <pc:sldMkLst>
          <pc:docMk/>
          <pc:sldMk cId="2235974176" sldId="291"/>
        </pc:sldMkLst>
        <pc:spChg chg="mod ord">
          <ac:chgData name="片岡 愛海" userId="89748f703fc3332d" providerId="Windows Live" clId="Web-{560CBA02-D07F-4761-95D6-BD996EF37FEF}" dt="2022-01-19T04:33:23.001" v="33"/>
          <ac:spMkLst>
            <pc:docMk/>
            <pc:sldMk cId="2235974176" sldId="291"/>
            <ac:spMk id="2" creationId="{DBFADC62-B1B5-46D1-BF45-BDA924A1798B}"/>
          </ac:spMkLst>
        </pc:spChg>
        <pc:spChg chg="mod ord">
          <ac:chgData name="片岡 愛海" userId="89748f703fc3332d" providerId="Windows Live" clId="Web-{560CBA02-D07F-4761-95D6-BD996EF37FEF}" dt="2022-01-19T04:33:23.001" v="33"/>
          <ac:spMkLst>
            <pc:docMk/>
            <pc:sldMk cId="2235974176" sldId="291"/>
            <ac:spMk id="3" creationId="{5325C44C-5A50-4875-BFEA-8DE28520DC1D}"/>
          </ac:spMkLst>
        </pc:spChg>
      </pc:sldChg>
      <pc:sldChg chg="modSp mod modClrScheme chgLayout">
        <pc:chgData name="片岡 愛海" userId="89748f703fc3332d" providerId="Windows Live" clId="Web-{560CBA02-D07F-4761-95D6-BD996EF37FEF}" dt="2022-01-19T04:33:23.001" v="33"/>
        <pc:sldMkLst>
          <pc:docMk/>
          <pc:sldMk cId="3721343838" sldId="292"/>
        </pc:sldMkLst>
        <pc:spChg chg="mod ord">
          <ac:chgData name="片岡 愛海" userId="89748f703fc3332d" providerId="Windows Live" clId="Web-{560CBA02-D07F-4761-95D6-BD996EF37FEF}" dt="2022-01-19T04:33:23.001" v="33"/>
          <ac:spMkLst>
            <pc:docMk/>
            <pc:sldMk cId="3721343838" sldId="292"/>
            <ac:spMk id="2" creationId="{3F5BA491-095B-4AB2-8C35-3DEE164E84D0}"/>
          </ac:spMkLst>
        </pc:spChg>
        <pc:spChg chg="mod ord">
          <ac:chgData name="片岡 愛海" userId="89748f703fc3332d" providerId="Windows Live" clId="Web-{560CBA02-D07F-4761-95D6-BD996EF37FEF}" dt="2022-01-19T04:33:23.001" v="33"/>
          <ac:spMkLst>
            <pc:docMk/>
            <pc:sldMk cId="3721343838" sldId="292"/>
            <ac:spMk id="3" creationId="{3AE83763-D3AB-4164-BC18-0F4AB031F1C3}"/>
          </ac:spMkLst>
        </pc:spChg>
      </pc:sldChg>
      <pc:sldChg chg="modSp mod modClrScheme chgLayout modNotes">
        <pc:chgData name="片岡 愛海" userId="89748f703fc3332d" providerId="Windows Live" clId="Web-{560CBA02-D07F-4761-95D6-BD996EF37FEF}" dt="2022-01-19T05:12:38.786" v="327" actId="20577"/>
        <pc:sldMkLst>
          <pc:docMk/>
          <pc:sldMk cId="653764141" sldId="293"/>
        </pc:sldMkLst>
        <pc:spChg chg="mod ord">
          <ac:chgData name="片岡 愛海" userId="89748f703fc3332d" providerId="Windows Live" clId="Web-{560CBA02-D07F-4761-95D6-BD996EF37FEF}" dt="2022-01-19T04:33:23.001" v="33"/>
          <ac:spMkLst>
            <pc:docMk/>
            <pc:sldMk cId="653764141" sldId="293"/>
            <ac:spMk id="2" creationId="{8C7FCAED-7202-4B9A-8AD6-98042CBD159C}"/>
          </ac:spMkLst>
        </pc:spChg>
        <pc:spChg chg="mod ord">
          <ac:chgData name="片岡 愛海" userId="89748f703fc3332d" providerId="Windows Live" clId="Web-{560CBA02-D07F-4761-95D6-BD996EF37FEF}" dt="2022-01-19T05:12:38.786" v="327" actId="20577"/>
          <ac:spMkLst>
            <pc:docMk/>
            <pc:sldMk cId="653764141" sldId="293"/>
            <ac:spMk id="3" creationId="{17DB9D7C-C5E5-443B-BD7A-BD87649D5DF0}"/>
          </ac:spMkLst>
        </pc:spChg>
      </pc:sldChg>
      <pc:sldChg chg="modSp mod modClrScheme chgLayout">
        <pc:chgData name="片岡 愛海" userId="89748f703fc3332d" providerId="Windows Live" clId="Web-{560CBA02-D07F-4761-95D6-BD996EF37FEF}" dt="2022-01-19T04:39:55.353" v="58" actId="1076"/>
        <pc:sldMkLst>
          <pc:docMk/>
          <pc:sldMk cId="2751833025" sldId="294"/>
        </pc:sldMkLst>
        <pc:spChg chg="mod ord">
          <ac:chgData name="片岡 愛海" userId="89748f703fc3332d" providerId="Windows Live" clId="Web-{560CBA02-D07F-4761-95D6-BD996EF37FEF}" dt="2022-01-19T04:39:55.353" v="58" actId="1076"/>
          <ac:spMkLst>
            <pc:docMk/>
            <pc:sldMk cId="2751833025" sldId="294"/>
            <ac:spMk id="2" creationId="{1B1C1939-CA06-4452-A3CE-A22A469BD662}"/>
          </ac:spMkLst>
        </pc:spChg>
      </pc:sldChg>
      <pc:sldChg chg="modSp mod modClrScheme chgLayout">
        <pc:chgData name="片岡 愛海" userId="89748f703fc3332d" providerId="Windows Live" clId="Web-{560CBA02-D07F-4761-95D6-BD996EF37FEF}" dt="2022-01-19T04:33:23.001" v="33"/>
        <pc:sldMkLst>
          <pc:docMk/>
          <pc:sldMk cId="2412162898" sldId="296"/>
        </pc:sldMkLst>
        <pc:spChg chg="mod ord">
          <ac:chgData name="片岡 愛海" userId="89748f703fc3332d" providerId="Windows Live" clId="Web-{560CBA02-D07F-4761-95D6-BD996EF37FEF}" dt="2022-01-19T04:33:23.001" v="33"/>
          <ac:spMkLst>
            <pc:docMk/>
            <pc:sldMk cId="2412162898" sldId="296"/>
            <ac:spMk id="2" creationId="{2CC6FFFB-E32C-41B4-A6BE-10A4407140E9}"/>
          </ac:spMkLst>
        </pc:spChg>
        <pc:spChg chg="mod ord">
          <ac:chgData name="片岡 愛海" userId="89748f703fc3332d" providerId="Windows Live" clId="Web-{560CBA02-D07F-4761-95D6-BD996EF37FEF}" dt="2022-01-19T04:33:23.001" v="33"/>
          <ac:spMkLst>
            <pc:docMk/>
            <pc:sldMk cId="2412162898" sldId="296"/>
            <ac:spMk id="3" creationId="{32410EAB-3970-4DD4-9162-2E6B4C417807}"/>
          </ac:spMkLst>
        </pc:spChg>
      </pc:sldChg>
      <pc:sldChg chg="modSp mod modClrScheme chgLayout">
        <pc:chgData name="片岡 愛海" userId="89748f703fc3332d" providerId="Windows Live" clId="Web-{560CBA02-D07F-4761-95D6-BD996EF37FEF}" dt="2022-01-19T04:41:15.995" v="61" actId="1076"/>
        <pc:sldMkLst>
          <pc:docMk/>
          <pc:sldMk cId="1774381481" sldId="297"/>
        </pc:sldMkLst>
        <pc:spChg chg="mod ord">
          <ac:chgData name="片岡 愛海" userId="89748f703fc3332d" providerId="Windows Live" clId="Web-{560CBA02-D07F-4761-95D6-BD996EF37FEF}" dt="2022-01-19T04:41:12.777" v="60" actId="1076"/>
          <ac:spMkLst>
            <pc:docMk/>
            <pc:sldMk cId="1774381481" sldId="297"/>
            <ac:spMk id="2" creationId="{2266A1F9-FDDF-4E92-A753-64213A927A0E}"/>
          </ac:spMkLst>
        </pc:spChg>
        <pc:spChg chg="mod ord">
          <ac:chgData name="片岡 愛海" userId="89748f703fc3332d" providerId="Windows Live" clId="Web-{560CBA02-D07F-4761-95D6-BD996EF37FEF}" dt="2022-01-19T04:41:15.995" v="61" actId="1076"/>
          <ac:spMkLst>
            <pc:docMk/>
            <pc:sldMk cId="1774381481" sldId="297"/>
            <ac:spMk id="3" creationId="{9A1B8E58-3AA2-4F99-993C-8912D7118030}"/>
          </ac:spMkLst>
        </pc:spChg>
      </pc:sldChg>
      <pc:sldChg chg="delSp modSp mod modClrScheme chgLayout">
        <pc:chgData name="片岡 愛海" userId="89748f703fc3332d" providerId="Windows Live" clId="Web-{560CBA02-D07F-4761-95D6-BD996EF37FEF}" dt="2022-01-19T04:45:30.970" v="77"/>
        <pc:sldMkLst>
          <pc:docMk/>
          <pc:sldMk cId="3307087338" sldId="298"/>
        </pc:sldMkLst>
        <pc:spChg chg="del mod ord">
          <ac:chgData name="片岡 愛海" userId="89748f703fc3332d" providerId="Windows Live" clId="Web-{560CBA02-D07F-4761-95D6-BD996EF37FEF}" dt="2022-01-19T04:45:30.970" v="77"/>
          <ac:spMkLst>
            <pc:docMk/>
            <pc:sldMk cId="3307087338" sldId="298"/>
            <ac:spMk id="9" creationId="{F35145FD-002B-9544-A858-6B1EAE52F7C2}"/>
          </ac:spMkLst>
        </pc:spChg>
        <pc:spChg chg="mod ord">
          <ac:chgData name="片岡 愛海" userId="89748f703fc3332d" providerId="Windows Live" clId="Web-{560CBA02-D07F-4761-95D6-BD996EF37FEF}" dt="2022-01-19T04:33:23.001" v="33"/>
          <ac:spMkLst>
            <pc:docMk/>
            <pc:sldMk cId="3307087338" sldId="298"/>
            <ac:spMk id="11" creationId="{14F11EAD-E753-1C4C-B7F7-C3D8E09FDD8A}"/>
          </ac:spMkLst>
        </pc:spChg>
      </pc:sldChg>
      <pc:sldChg chg="addSp delSp modSp mod modClrScheme chgLayout modNotes">
        <pc:chgData name="片岡 愛海" userId="89748f703fc3332d" providerId="Windows Live" clId="Web-{560CBA02-D07F-4761-95D6-BD996EF37FEF}" dt="2022-01-19T05:55:07.013" v="767" actId="1076"/>
        <pc:sldMkLst>
          <pc:docMk/>
          <pc:sldMk cId="3665955355" sldId="300"/>
        </pc:sldMkLst>
        <pc:spChg chg="mod">
          <ac:chgData name="片岡 愛海" userId="89748f703fc3332d" providerId="Windows Live" clId="Web-{560CBA02-D07F-4761-95D6-BD996EF37FEF}" dt="2022-01-19T05:55:07.013" v="767" actId="1076"/>
          <ac:spMkLst>
            <pc:docMk/>
            <pc:sldMk cId="3665955355" sldId="300"/>
            <ac:spMk id="3" creationId="{B8F86026-35FF-4024-8E37-423E6C8C1F4D}"/>
          </ac:spMkLst>
        </pc:spChg>
        <pc:spChg chg="add del mod">
          <ac:chgData name="片岡 愛海" userId="89748f703fc3332d" providerId="Windows Live" clId="Web-{560CBA02-D07F-4761-95D6-BD996EF37FEF}" dt="2022-01-19T04:59:44.816" v="172"/>
          <ac:spMkLst>
            <pc:docMk/>
            <pc:sldMk cId="3665955355" sldId="300"/>
            <ac:spMk id="4" creationId="{786ED3BA-92E1-441F-A95B-45A1D5C52F41}"/>
          </ac:spMkLst>
        </pc:spChg>
        <pc:spChg chg="del mod">
          <ac:chgData name="片岡 愛海" userId="89748f703fc3332d" providerId="Windows Live" clId="Web-{560CBA02-D07F-4761-95D6-BD996EF37FEF}" dt="2022-01-19T04:59:48.473" v="173"/>
          <ac:spMkLst>
            <pc:docMk/>
            <pc:sldMk cId="3665955355" sldId="300"/>
            <ac:spMk id="6" creationId="{7E581F84-8486-4B0E-85E8-9C3EBC5F814D}"/>
          </ac:spMkLst>
        </pc:spChg>
        <pc:spChg chg="add mod">
          <ac:chgData name="片岡 愛海" userId="89748f703fc3332d" providerId="Windows Live" clId="Web-{560CBA02-D07F-4761-95D6-BD996EF37FEF}" dt="2022-01-19T05:54:42.060" v="764" actId="14100"/>
          <ac:spMkLst>
            <pc:docMk/>
            <pc:sldMk cId="3665955355" sldId="300"/>
            <ac:spMk id="7" creationId="{4D52E271-286F-44A5-995D-9B1DF3A16DA0}"/>
          </ac:spMkLst>
        </pc:spChg>
        <pc:spChg chg="add mod">
          <ac:chgData name="片岡 愛海" userId="89748f703fc3332d" providerId="Windows Live" clId="Web-{560CBA02-D07F-4761-95D6-BD996EF37FEF}" dt="2022-01-19T05:54:48.247" v="765" actId="20577"/>
          <ac:spMkLst>
            <pc:docMk/>
            <pc:sldMk cId="3665955355" sldId="300"/>
            <ac:spMk id="8" creationId="{16360BD1-4D97-4ABF-8477-8F5385C7C9CF}"/>
          </ac:spMkLst>
        </pc:spChg>
        <pc:spChg chg="del mod ord">
          <ac:chgData name="片岡 愛海" userId="89748f703fc3332d" providerId="Windows Live" clId="Web-{560CBA02-D07F-4761-95D6-BD996EF37FEF}" dt="2022-01-19T04:45:40.001" v="79"/>
          <ac:spMkLst>
            <pc:docMk/>
            <pc:sldMk cId="3665955355" sldId="300"/>
            <ac:spMk id="12" creationId="{7FC48023-6EE6-FF40-B849-3E8F20857702}"/>
          </ac:spMkLst>
        </pc:spChg>
      </pc:sldChg>
      <pc:sldChg chg="modSp mod modClrScheme chgLayout modNotes">
        <pc:chgData name="片岡 愛海" userId="89748f703fc3332d" providerId="Windows Live" clId="Web-{560CBA02-D07F-4761-95D6-BD996EF37FEF}" dt="2022-01-19T05:53:08.104" v="760" actId="20577"/>
        <pc:sldMkLst>
          <pc:docMk/>
          <pc:sldMk cId="3839515121" sldId="301"/>
        </pc:sldMkLst>
        <pc:spChg chg="mod ord">
          <ac:chgData name="片岡 愛海" userId="89748f703fc3332d" providerId="Windows Live" clId="Web-{560CBA02-D07F-4761-95D6-BD996EF37FEF}" dt="2022-01-19T04:33:23.001" v="33"/>
          <ac:spMkLst>
            <pc:docMk/>
            <pc:sldMk cId="3839515121" sldId="301"/>
            <ac:spMk id="2" creationId="{F1C35BD0-4065-174F-95F9-A55FCF333055}"/>
          </ac:spMkLst>
        </pc:spChg>
        <pc:spChg chg="mod ord">
          <ac:chgData name="片岡 愛海" userId="89748f703fc3332d" providerId="Windows Live" clId="Web-{560CBA02-D07F-4761-95D6-BD996EF37FEF}" dt="2022-01-19T05:53:08.104" v="760" actId="20577"/>
          <ac:spMkLst>
            <pc:docMk/>
            <pc:sldMk cId="3839515121" sldId="301"/>
            <ac:spMk id="3" creationId="{7DC6775F-E59E-2E42-9595-6FEB802B1DB3}"/>
          </ac:spMkLst>
        </pc:spChg>
      </pc:sldChg>
      <pc:sldChg chg="delSp modSp mod modClrScheme chgLayout">
        <pc:chgData name="片岡 愛海" userId="89748f703fc3332d" providerId="Windows Live" clId="Web-{560CBA02-D07F-4761-95D6-BD996EF37FEF}" dt="2022-01-19T04:45:36.189" v="78"/>
        <pc:sldMkLst>
          <pc:docMk/>
          <pc:sldMk cId="1007248821" sldId="302"/>
        </pc:sldMkLst>
        <pc:spChg chg="mod ord">
          <ac:chgData name="片岡 愛海" userId="89748f703fc3332d" providerId="Windows Live" clId="Web-{560CBA02-D07F-4761-95D6-BD996EF37FEF}" dt="2022-01-19T04:33:23.001" v="33"/>
          <ac:spMkLst>
            <pc:docMk/>
            <pc:sldMk cId="1007248821" sldId="302"/>
            <ac:spMk id="2" creationId="{A03E2045-E1AF-9641-ADA3-A00B4C49A94E}"/>
          </ac:spMkLst>
        </pc:spChg>
        <pc:spChg chg="del mod ord">
          <ac:chgData name="片岡 愛海" userId="89748f703fc3332d" providerId="Windows Live" clId="Web-{560CBA02-D07F-4761-95D6-BD996EF37FEF}" dt="2022-01-19T04:45:36.189" v="78"/>
          <ac:spMkLst>
            <pc:docMk/>
            <pc:sldMk cId="1007248821" sldId="302"/>
            <ac:spMk id="3" creationId="{95159940-E221-5F4B-BCF7-0D1A5A0523D0}"/>
          </ac:spMkLst>
        </pc:spChg>
      </pc:sldChg>
      <pc:sldChg chg="modSp mod modClrScheme chgLayout">
        <pc:chgData name="片岡 愛海" userId="89748f703fc3332d" providerId="Windows Live" clId="Web-{560CBA02-D07F-4761-95D6-BD996EF37FEF}" dt="2022-01-19T04:41:32.793" v="64" actId="1076"/>
        <pc:sldMkLst>
          <pc:docMk/>
          <pc:sldMk cId="485823204" sldId="304"/>
        </pc:sldMkLst>
        <pc:spChg chg="mod ord">
          <ac:chgData name="片岡 愛海" userId="89748f703fc3332d" providerId="Windows Live" clId="Web-{560CBA02-D07F-4761-95D6-BD996EF37FEF}" dt="2022-01-19T04:41:29.964" v="63" actId="1076"/>
          <ac:spMkLst>
            <pc:docMk/>
            <pc:sldMk cId="485823204" sldId="304"/>
            <ac:spMk id="2" creationId="{DD3CC032-83E2-C34B-88BC-9E2B5B4F8A2E}"/>
          </ac:spMkLst>
        </pc:spChg>
        <pc:spChg chg="mod ord">
          <ac:chgData name="片岡 愛海" userId="89748f703fc3332d" providerId="Windows Live" clId="Web-{560CBA02-D07F-4761-95D6-BD996EF37FEF}" dt="2022-01-19T04:41:32.793" v="64" actId="1076"/>
          <ac:spMkLst>
            <pc:docMk/>
            <pc:sldMk cId="485823204" sldId="304"/>
            <ac:spMk id="3" creationId="{6D1C1926-CFF7-3841-A6B7-07FA691C8F7E}"/>
          </ac:spMkLst>
        </pc:spChg>
      </pc:sldChg>
      <pc:sldChg chg="addSp delSp modSp mod modClrScheme chgLayout">
        <pc:chgData name="片岡 愛海" userId="89748f703fc3332d" providerId="Windows Live" clId="Web-{560CBA02-D07F-4761-95D6-BD996EF37FEF}" dt="2022-01-19T04:35:48.488" v="44" actId="1076"/>
        <pc:sldMkLst>
          <pc:docMk/>
          <pc:sldMk cId="4158886540" sldId="305"/>
        </pc:sldMkLst>
        <pc:spChg chg="del">
          <ac:chgData name="片岡 愛海" userId="89748f703fc3332d" providerId="Windows Live" clId="Web-{560CBA02-D07F-4761-95D6-BD996EF37FEF}" dt="2022-01-19T04:28:37.604" v="15"/>
          <ac:spMkLst>
            <pc:docMk/>
            <pc:sldMk cId="4158886540" sldId="305"/>
            <ac:spMk id="2" creationId="{B1AF43A9-A5F1-4AB9-BB4E-136A14C74708}"/>
          </ac:spMkLst>
        </pc:spChg>
        <pc:spChg chg="add mod">
          <ac:chgData name="片岡 愛海" userId="89748f703fc3332d" providerId="Windows Live" clId="Web-{560CBA02-D07F-4761-95D6-BD996EF37FEF}" dt="2022-01-19T04:35:48.488" v="44" actId="1076"/>
          <ac:spMkLst>
            <pc:docMk/>
            <pc:sldMk cId="4158886540" sldId="305"/>
            <ac:spMk id="5" creationId="{DC17B661-103E-4496-90A2-5EB7DBE10DA4}"/>
          </ac:spMkLst>
        </pc:spChg>
        <pc:spChg chg="add">
          <ac:chgData name="片岡 愛海" userId="89748f703fc3332d" providerId="Windows Live" clId="Web-{560CBA02-D07F-4761-95D6-BD996EF37FEF}" dt="2022-01-19T04:31:43.796" v="32"/>
          <ac:spMkLst>
            <pc:docMk/>
            <pc:sldMk cId="4158886540" sldId="305"/>
            <ac:spMk id="7" creationId="{9DC897E8-1919-4CE1-864E-083C8B698ED1}"/>
          </ac:spMkLst>
        </pc:spChg>
        <pc:picChg chg="mod ord">
          <ac:chgData name="片岡 愛海" userId="89748f703fc3332d" providerId="Windows Live" clId="Web-{560CBA02-D07F-4761-95D6-BD996EF37FEF}" dt="2022-01-19T04:33:23.001" v="33"/>
          <ac:picMkLst>
            <pc:docMk/>
            <pc:sldMk cId="4158886540" sldId="305"/>
            <ac:picMk id="4" creationId="{3A857029-80E1-4DDE-8A3F-A4716A05766F}"/>
          </ac:picMkLst>
        </pc:picChg>
      </pc:sldChg>
      <pc:sldChg chg="add del replId">
        <pc:chgData name="片岡 愛海" userId="89748f703fc3332d" providerId="Windows Live" clId="Web-{560CBA02-D07F-4761-95D6-BD996EF37FEF}" dt="2022-01-19T04:28:13.666" v="14"/>
        <pc:sldMkLst>
          <pc:docMk/>
          <pc:sldMk cId="1970703028" sldId="306"/>
        </pc:sldMkLst>
      </pc:sldChg>
      <pc:sldChg chg="add del replId">
        <pc:chgData name="片岡 愛海" userId="89748f703fc3332d" providerId="Windows Live" clId="Web-{560CBA02-D07F-4761-95D6-BD996EF37FEF}" dt="2022-01-19T04:28:08.447" v="12"/>
        <pc:sldMkLst>
          <pc:docMk/>
          <pc:sldMk cId="4054990248" sldId="306"/>
        </pc:sldMkLst>
      </pc:sldChg>
      <pc:sldChg chg="modSp">
        <pc:chgData name="片岡 愛海" userId="89748f703fc3332d" providerId="Windows Live" clId="Web-{560CBA02-D07F-4761-95D6-BD996EF37FEF}" dt="2022-01-19T04:39:01.805" v="53" actId="1076"/>
        <pc:sldMkLst>
          <pc:docMk/>
          <pc:sldMk cId="622707266" sldId="307"/>
        </pc:sldMkLst>
        <pc:spChg chg="mod">
          <ac:chgData name="片岡 愛海" userId="89748f703fc3332d" providerId="Windows Live" clId="Web-{560CBA02-D07F-4761-95D6-BD996EF37FEF}" dt="2022-01-19T04:39:01.805" v="53" actId="1076"/>
          <ac:spMkLst>
            <pc:docMk/>
            <pc:sldMk cId="622707266" sldId="307"/>
            <ac:spMk id="2" creationId="{6B45D20C-FB50-445C-90DF-5FF562ABAA41}"/>
          </ac:spMkLst>
        </pc:spChg>
      </pc:sldChg>
      <pc:sldChg chg="addSp delSp modSp">
        <pc:chgData name="片岡 愛海" userId="89748f703fc3332d" providerId="Windows Live" clId="Web-{560CBA02-D07F-4761-95D6-BD996EF37FEF}" dt="2022-01-19T04:56:45.187" v="160" actId="1076"/>
        <pc:sldMkLst>
          <pc:docMk/>
          <pc:sldMk cId="2975184921" sldId="309"/>
        </pc:sldMkLst>
        <pc:spChg chg="mod">
          <ac:chgData name="片岡 愛海" userId="89748f703fc3332d" providerId="Windows Live" clId="Web-{560CBA02-D07F-4761-95D6-BD996EF37FEF}" dt="2022-01-19T04:47:16.222" v="83" actId="1076"/>
          <ac:spMkLst>
            <pc:docMk/>
            <pc:sldMk cId="2975184921" sldId="309"/>
            <ac:spMk id="2" creationId="{8CBA297A-F698-4925-A994-6B5AB48F3D55}"/>
          </ac:spMkLst>
        </pc:spChg>
        <pc:spChg chg="add">
          <ac:chgData name="片岡 愛海" userId="89748f703fc3332d" providerId="Windows Live" clId="Web-{560CBA02-D07F-4761-95D6-BD996EF37FEF}" dt="2022-01-19T04:47:43.801" v="91"/>
          <ac:spMkLst>
            <pc:docMk/>
            <pc:sldMk cId="2975184921" sldId="309"/>
            <ac:spMk id="3" creationId="{F795F5AC-81DA-474F-BAEE-0E2158672CAC}"/>
          </ac:spMkLst>
        </pc:spChg>
        <pc:spChg chg="add del mod">
          <ac:chgData name="片岡 愛海" userId="89748f703fc3332d" providerId="Windows Live" clId="Web-{560CBA02-D07F-4761-95D6-BD996EF37FEF}" dt="2022-01-19T04:49:00.365" v="95"/>
          <ac:spMkLst>
            <pc:docMk/>
            <pc:sldMk cId="2975184921" sldId="309"/>
            <ac:spMk id="4" creationId="{C93ACAB4-E42E-4389-9BDD-680EFF005F01}"/>
          </ac:spMkLst>
        </pc:spChg>
        <pc:spChg chg="add mod">
          <ac:chgData name="片岡 愛海" userId="89748f703fc3332d" providerId="Windows Live" clId="Web-{560CBA02-D07F-4761-95D6-BD996EF37FEF}" dt="2022-01-19T04:56:45.187" v="160" actId="1076"/>
          <ac:spMkLst>
            <pc:docMk/>
            <pc:sldMk cId="2975184921" sldId="309"/>
            <ac:spMk id="5" creationId="{736CE680-3848-4F69-B33A-21C7B06DC1D2}"/>
          </ac:spMkLst>
        </pc:spChg>
      </pc:sldChg>
      <pc:sldChg chg="add del replId">
        <pc:chgData name="片岡 愛海" userId="89748f703fc3332d" providerId="Windows Live" clId="Web-{560CBA02-D07F-4761-95D6-BD996EF37FEF}" dt="2022-01-19T04:47:32.363" v="88"/>
        <pc:sldMkLst>
          <pc:docMk/>
          <pc:sldMk cId="2001721027" sldId="310"/>
        </pc:sldMkLst>
      </pc:sldChg>
      <pc:sldChg chg="addSp modSp new ord modNotes">
        <pc:chgData name="片岡 愛海" userId="89748f703fc3332d" providerId="Windows Live" clId="Web-{560CBA02-D07F-4761-95D6-BD996EF37FEF}" dt="2022-01-19T05:52:52.213" v="758" actId="20577"/>
        <pc:sldMkLst>
          <pc:docMk/>
          <pc:sldMk cId="2322012212" sldId="310"/>
        </pc:sldMkLst>
        <pc:spChg chg="add mod">
          <ac:chgData name="片岡 愛海" userId="89748f703fc3332d" providerId="Windows Live" clId="Web-{560CBA02-D07F-4761-95D6-BD996EF37FEF}" dt="2022-01-19T05:52:52.213" v="758" actId="20577"/>
          <ac:spMkLst>
            <pc:docMk/>
            <pc:sldMk cId="2322012212" sldId="310"/>
            <ac:spMk id="2" creationId="{10A3D226-9CD0-4757-8471-3C126899C708}"/>
          </ac:spMkLst>
        </pc:spChg>
      </pc:sldChg>
      <pc:sldChg chg="addSp modSp">
        <pc:chgData name="片岡 愛海" userId="89748f703fc3332d" providerId="Windows Live" clId="Web-{560CBA02-D07F-4761-95D6-BD996EF37FEF}" dt="2022-01-19T05:45:17.829" v="635" actId="1076"/>
        <pc:sldMkLst>
          <pc:docMk/>
          <pc:sldMk cId="1015776853" sldId="313"/>
        </pc:sldMkLst>
        <pc:spChg chg="mod">
          <ac:chgData name="片岡 愛海" userId="89748f703fc3332d" providerId="Windows Live" clId="Web-{560CBA02-D07F-4761-95D6-BD996EF37FEF}" dt="2022-01-19T05:45:14.344" v="634" actId="1076"/>
          <ac:spMkLst>
            <pc:docMk/>
            <pc:sldMk cId="1015776853" sldId="313"/>
            <ac:spMk id="2" creationId="{9F41BC98-DD72-48DF-8DA7-9474CD442732}"/>
          </ac:spMkLst>
        </pc:spChg>
        <pc:spChg chg="add">
          <ac:chgData name="片岡 愛海" userId="89748f703fc3332d" providerId="Windows Live" clId="Web-{560CBA02-D07F-4761-95D6-BD996EF37FEF}" dt="2022-01-19T05:24:07.770" v="390"/>
          <ac:spMkLst>
            <pc:docMk/>
            <pc:sldMk cId="1015776853" sldId="313"/>
            <ac:spMk id="7" creationId="{61BDAE4E-1C9B-4684-957F-6E96F4509E3D}"/>
          </ac:spMkLst>
        </pc:spChg>
        <pc:spChg chg="add">
          <ac:chgData name="片岡 愛海" userId="89748f703fc3332d" providerId="Windows Live" clId="Web-{560CBA02-D07F-4761-95D6-BD996EF37FEF}" dt="2022-01-19T05:24:15.676" v="392"/>
          <ac:spMkLst>
            <pc:docMk/>
            <pc:sldMk cId="1015776853" sldId="313"/>
            <ac:spMk id="8" creationId="{CDC37A5B-C79C-4FCC-8E9F-6D76957DB2C9}"/>
          </ac:spMkLst>
        </pc:spChg>
        <pc:spChg chg="add">
          <ac:chgData name="片岡 愛海" userId="89748f703fc3332d" providerId="Windows Live" clId="Web-{560CBA02-D07F-4761-95D6-BD996EF37FEF}" dt="2022-01-19T05:24:22.051" v="394"/>
          <ac:spMkLst>
            <pc:docMk/>
            <pc:sldMk cId="1015776853" sldId="313"/>
            <ac:spMk id="9" creationId="{57D9B2B4-5290-42CC-88DB-6DC9365188F4}"/>
          </ac:spMkLst>
        </pc:spChg>
        <pc:picChg chg="add mod">
          <ac:chgData name="片岡 愛海" userId="89748f703fc3332d" providerId="Windows Live" clId="Web-{560CBA02-D07F-4761-95D6-BD996EF37FEF}" dt="2022-01-19T05:23:48.988" v="385" actId="1076"/>
          <ac:picMkLst>
            <pc:docMk/>
            <pc:sldMk cId="1015776853" sldId="313"/>
            <ac:picMk id="3" creationId="{59459C06-BBF6-488A-8867-D5A0E52262B7}"/>
          </ac:picMkLst>
        </pc:picChg>
        <pc:picChg chg="add mod">
          <ac:chgData name="片岡 愛海" userId="89748f703fc3332d" providerId="Windows Live" clId="Web-{560CBA02-D07F-4761-95D6-BD996EF37FEF}" dt="2022-01-19T05:23:59.442" v="388" actId="1076"/>
          <ac:picMkLst>
            <pc:docMk/>
            <pc:sldMk cId="1015776853" sldId="313"/>
            <ac:picMk id="5" creationId="{72ACF842-1EDD-4B4A-A1AC-0BB5E0F55967}"/>
          </ac:picMkLst>
        </pc:picChg>
        <pc:picChg chg="mod">
          <ac:chgData name="片岡 愛海" userId="89748f703fc3332d" providerId="Windows Live" clId="Web-{560CBA02-D07F-4761-95D6-BD996EF37FEF}" dt="2022-01-19T05:45:17.829" v="635" actId="1076"/>
          <ac:picMkLst>
            <pc:docMk/>
            <pc:sldMk cId="1015776853" sldId="313"/>
            <ac:picMk id="6" creationId="{FD1609BF-2F67-419B-BA57-DEF1909845DB}"/>
          </ac:picMkLst>
        </pc:picChg>
      </pc:sldChg>
      <pc:sldMasterChg chg="del delSldLayout">
        <pc:chgData name="片岡 愛海" userId="89748f703fc3332d" providerId="Windows Live" clId="Web-{560CBA02-D07F-4761-95D6-BD996EF37FEF}" dt="2022-01-19T04:33:23.001" v="33"/>
        <pc:sldMasterMkLst>
          <pc:docMk/>
          <pc:sldMasterMk cId="4274805589" sldId="2147483699"/>
        </pc:sldMasterMkLst>
        <pc:sldLayoutChg chg="del">
          <pc:chgData name="片岡 愛海" userId="89748f703fc3332d" providerId="Windows Live" clId="Web-{560CBA02-D07F-4761-95D6-BD996EF37FEF}" dt="2022-01-19T04:33:23.001" v="33"/>
          <pc:sldLayoutMkLst>
            <pc:docMk/>
            <pc:sldMasterMk cId="4274805589" sldId="2147483699"/>
            <pc:sldLayoutMk cId="657746338" sldId="2147483700"/>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838558837" sldId="2147483701"/>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2290258021" sldId="2147483702"/>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1785932674" sldId="2147483703"/>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845135132" sldId="2147483704"/>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754536532" sldId="2147483705"/>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1999770922" sldId="2147483706"/>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1394900322" sldId="2147483707"/>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2475741232" sldId="2147483708"/>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3510985403" sldId="2147483709"/>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977268571" sldId="2147483710"/>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4040832920" sldId="2147483711"/>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282335231" sldId="2147483712"/>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26161617" sldId="2147483713"/>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1435702612" sldId="2147483714"/>
          </pc:sldLayoutMkLst>
        </pc:sldLayoutChg>
        <pc:sldLayoutChg chg="del">
          <pc:chgData name="片岡 愛海" userId="89748f703fc3332d" providerId="Windows Live" clId="Web-{560CBA02-D07F-4761-95D6-BD996EF37FEF}" dt="2022-01-19T04:33:23.001" v="33"/>
          <pc:sldLayoutMkLst>
            <pc:docMk/>
            <pc:sldMasterMk cId="4274805589" sldId="2147483699"/>
            <pc:sldLayoutMk cId="1736824851" sldId="2147483715"/>
          </pc:sldLayoutMkLst>
        </pc:sldLayoutChg>
      </pc:sldMasterChg>
      <pc:sldMasterChg chg="add addSldLayout modSldLayout">
        <pc:chgData name="片岡 愛海" userId="89748f703fc3332d" providerId="Windows Live" clId="Web-{560CBA02-D07F-4761-95D6-BD996EF37FEF}" dt="2022-01-19T04:33:23.001" v="33"/>
        <pc:sldMasterMkLst>
          <pc:docMk/>
          <pc:sldMasterMk cId="880565679" sldId="2147483716"/>
        </pc:sldMasterMkLst>
        <pc:sldLayoutChg chg="add mod replId">
          <pc:chgData name="片岡 愛海" userId="89748f703fc3332d" providerId="Windows Live" clId="Web-{560CBA02-D07F-4761-95D6-BD996EF37FEF}" dt="2022-01-19T04:33:23.001" v="33"/>
          <pc:sldLayoutMkLst>
            <pc:docMk/>
            <pc:sldMasterMk cId="880565679" sldId="2147483716"/>
            <pc:sldLayoutMk cId="3510077419" sldId="2147483717"/>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347297510" sldId="2147483718"/>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1568142670" sldId="2147483719"/>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071111914" sldId="2147483720"/>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1474604231" sldId="2147483721"/>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254394810" sldId="2147483722"/>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685634172" sldId="2147483723"/>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905311682" sldId="2147483724"/>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2760842706" sldId="2147483725"/>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06495712" sldId="2147483726"/>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2380367029" sldId="2147483727"/>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1489956327" sldId="2147483728"/>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1336285627" sldId="2147483729"/>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2510141820" sldId="2147483730"/>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143351382" sldId="2147483731"/>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621626619" sldId="2147483732"/>
          </pc:sldLayoutMkLst>
        </pc:sldLayoutChg>
        <pc:sldLayoutChg chg="add mod replId">
          <pc:chgData name="片岡 愛海" userId="89748f703fc3332d" providerId="Windows Live" clId="Web-{560CBA02-D07F-4761-95D6-BD996EF37FEF}" dt="2022-01-19T04:33:23.001" v="33"/>
          <pc:sldLayoutMkLst>
            <pc:docMk/>
            <pc:sldMasterMk cId="880565679" sldId="2147483716"/>
            <pc:sldLayoutMk cId="3222236850" sldId="2147483733"/>
          </pc:sldLayoutMkLst>
        </pc:sldLayoutChg>
      </pc:sldMasterChg>
    </pc:docChg>
  </pc:docChgLst>
  <pc:docChgLst>
    <pc:chgData name="大當 日和" userId="637c117dd570f6e7" providerId="LiveId" clId="{C2905C22-850D-C246-92FB-0705DC71CC98}"/>
    <pc:docChg chg="modSld">
      <pc:chgData name="大當 日和" userId="637c117dd570f6e7" providerId="LiveId" clId="{C2905C22-850D-C246-92FB-0705DC71CC98}" dt="2022-02-18T07:21:10.298" v="31" actId="20577"/>
      <pc:docMkLst>
        <pc:docMk/>
      </pc:docMkLst>
      <pc:sldChg chg="modSp">
        <pc:chgData name="大當 日和" userId="637c117dd570f6e7" providerId="LiveId" clId="{C2905C22-850D-C246-92FB-0705DC71CC98}" dt="2022-02-18T07:20:01.730" v="22" actId="20577"/>
        <pc:sldMkLst>
          <pc:docMk/>
          <pc:sldMk cId="670345824" sldId="272"/>
        </pc:sldMkLst>
        <pc:spChg chg="mod">
          <ac:chgData name="大當 日和" userId="637c117dd570f6e7" providerId="LiveId" clId="{C2905C22-850D-C246-92FB-0705DC71CC98}" dt="2022-02-18T07:17:32.862" v="0" actId="1076"/>
          <ac:spMkLst>
            <pc:docMk/>
            <pc:sldMk cId="670345824" sldId="272"/>
            <ac:spMk id="2" creationId="{985EC2DA-7085-FD46-BD92-29E1AB70345F}"/>
          </ac:spMkLst>
        </pc:spChg>
        <pc:spChg chg="mod">
          <ac:chgData name="大當 日和" userId="637c117dd570f6e7" providerId="LiveId" clId="{C2905C22-850D-C246-92FB-0705DC71CC98}" dt="2022-02-18T07:20:01.730" v="22" actId="20577"/>
          <ac:spMkLst>
            <pc:docMk/>
            <pc:sldMk cId="670345824" sldId="272"/>
            <ac:spMk id="3" creationId="{76C64D33-C6F5-A441-8CC5-43DA677510EB}"/>
          </ac:spMkLst>
        </pc:spChg>
      </pc:sldChg>
      <pc:sldChg chg="modSp">
        <pc:chgData name="大當 日和" userId="637c117dd570f6e7" providerId="LiveId" clId="{C2905C22-850D-C246-92FB-0705DC71CC98}" dt="2022-02-18T07:21:10.298" v="31" actId="20577"/>
        <pc:sldMkLst>
          <pc:docMk/>
          <pc:sldMk cId="3914670190" sldId="323"/>
        </pc:sldMkLst>
        <pc:spChg chg="mod">
          <ac:chgData name="大當 日和" userId="637c117dd570f6e7" providerId="LiveId" clId="{C2905C22-850D-C246-92FB-0705DC71CC98}" dt="2022-02-18T07:21:10.298" v="31" actId="20577"/>
          <ac:spMkLst>
            <pc:docMk/>
            <pc:sldMk cId="3914670190" sldId="323"/>
            <ac:spMk id="2" creationId="{12BDF9B3-A10C-44FE-89C5-755C7CDEBF3E}"/>
          </ac:spMkLst>
        </pc:spChg>
      </pc:sldChg>
    </pc:docChg>
  </pc:docChgLst>
  <pc:docChgLst>
    <pc:chgData name="柿沼 茜音" userId="bacb7638664b3343" providerId="LiveId" clId="{78D82A11-6592-4EA2-9C93-6B2837A494C7}"/>
    <pc:docChg chg="custSel modSld">
      <pc:chgData name="柿沼 茜音" userId="bacb7638664b3343" providerId="LiveId" clId="{78D82A11-6592-4EA2-9C93-6B2837A494C7}" dt="2022-01-19T13:41:01.335" v="71" actId="1076"/>
      <pc:docMkLst>
        <pc:docMk/>
      </pc:docMkLst>
      <pc:sldChg chg="modSp mod">
        <pc:chgData name="柿沼 茜音" userId="bacb7638664b3343" providerId="LiveId" clId="{78D82A11-6592-4EA2-9C93-6B2837A494C7}" dt="2022-01-19T13:36:30.692" v="0" actId="1076"/>
        <pc:sldMkLst>
          <pc:docMk/>
          <pc:sldMk cId="3989685085" sldId="258"/>
        </pc:sldMkLst>
        <pc:spChg chg="mod">
          <ac:chgData name="柿沼 茜音" userId="bacb7638664b3343" providerId="LiveId" clId="{78D82A11-6592-4EA2-9C93-6B2837A494C7}" dt="2022-01-19T13:36:30.692" v="0" actId="1076"/>
          <ac:spMkLst>
            <pc:docMk/>
            <pc:sldMk cId="3989685085" sldId="258"/>
            <ac:spMk id="2" creationId="{C531C29A-BE9A-D340-91DA-94497E0FEC29}"/>
          </ac:spMkLst>
        </pc:spChg>
      </pc:sldChg>
      <pc:sldChg chg="modSp mod">
        <pc:chgData name="柿沼 茜音" userId="bacb7638664b3343" providerId="LiveId" clId="{78D82A11-6592-4EA2-9C93-6B2837A494C7}" dt="2022-01-19T13:38:10.510" v="10" actId="1076"/>
        <pc:sldMkLst>
          <pc:docMk/>
          <pc:sldMk cId="1209144023" sldId="262"/>
        </pc:sldMkLst>
        <pc:spChg chg="mod">
          <ac:chgData name="柿沼 茜音" userId="bacb7638664b3343" providerId="LiveId" clId="{78D82A11-6592-4EA2-9C93-6B2837A494C7}" dt="2022-01-19T13:38:10.510" v="10" actId="1076"/>
          <ac:spMkLst>
            <pc:docMk/>
            <pc:sldMk cId="1209144023" sldId="262"/>
            <ac:spMk id="2" creationId="{2065DBB5-BF65-1645-90BB-9F7AEFD63763}"/>
          </ac:spMkLst>
        </pc:spChg>
      </pc:sldChg>
      <pc:sldChg chg="modSp mod">
        <pc:chgData name="柿沼 茜音" userId="bacb7638664b3343" providerId="LiveId" clId="{78D82A11-6592-4EA2-9C93-6B2837A494C7}" dt="2022-01-19T13:37:25.974" v="5" actId="1076"/>
        <pc:sldMkLst>
          <pc:docMk/>
          <pc:sldMk cId="2027311041" sldId="274"/>
        </pc:sldMkLst>
        <pc:spChg chg="mod">
          <ac:chgData name="柿沼 茜音" userId="bacb7638664b3343" providerId="LiveId" clId="{78D82A11-6592-4EA2-9C93-6B2837A494C7}" dt="2022-01-19T13:37:25.974" v="5" actId="1076"/>
          <ac:spMkLst>
            <pc:docMk/>
            <pc:sldMk cId="2027311041" sldId="274"/>
            <ac:spMk id="5" creationId="{8E60DB2D-DCBD-4F61-975B-147B2AE6BBEB}"/>
          </ac:spMkLst>
        </pc:spChg>
      </pc:sldChg>
      <pc:sldChg chg="addSp delSp modSp mod">
        <pc:chgData name="柿沼 茜音" userId="bacb7638664b3343" providerId="LiveId" clId="{78D82A11-6592-4EA2-9C93-6B2837A494C7}" dt="2022-01-19T13:37:04.181" v="2"/>
        <pc:sldMkLst>
          <pc:docMk/>
          <pc:sldMk cId="3471014594" sldId="277"/>
        </pc:sldMkLst>
        <pc:spChg chg="del">
          <ac:chgData name="柿沼 茜音" userId="bacb7638664b3343" providerId="LiveId" clId="{78D82A11-6592-4EA2-9C93-6B2837A494C7}" dt="2022-01-19T13:36:45.097" v="1" actId="478"/>
          <ac:spMkLst>
            <pc:docMk/>
            <pc:sldMk cId="3471014594" sldId="277"/>
            <ac:spMk id="6" creationId="{5CE57C50-48FF-498A-9CEE-592509B577AB}"/>
          </ac:spMkLst>
        </pc:spChg>
        <pc:spChg chg="add mod">
          <ac:chgData name="柿沼 茜音" userId="bacb7638664b3343" providerId="LiveId" clId="{78D82A11-6592-4EA2-9C93-6B2837A494C7}" dt="2022-01-19T13:37:04.181" v="2"/>
          <ac:spMkLst>
            <pc:docMk/>
            <pc:sldMk cId="3471014594" sldId="277"/>
            <ac:spMk id="15" creationId="{9E7D0583-C771-4C43-959E-D47E1999E4B1}"/>
          </ac:spMkLst>
        </pc:spChg>
      </pc:sldChg>
      <pc:sldChg chg="modSp mod">
        <pc:chgData name="柿沼 茜音" userId="bacb7638664b3343" providerId="LiveId" clId="{78D82A11-6592-4EA2-9C93-6B2837A494C7}" dt="2022-01-19T13:37:37.913" v="6" actId="255"/>
        <pc:sldMkLst>
          <pc:docMk/>
          <pc:sldMk cId="1466920785" sldId="282"/>
        </pc:sldMkLst>
        <pc:spChg chg="mod">
          <ac:chgData name="柿沼 茜音" userId="bacb7638664b3343" providerId="LiveId" clId="{78D82A11-6592-4EA2-9C93-6B2837A494C7}" dt="2022-01-19T13:37:37.913" v="6" actId="255"/>
          <ac:spMkLst>
            <pc:docMk/>
            <pc:sldMk cId="1466920785" sldId="282"/>
            <ac:spMk id="5" creationId="{6006A106-65F6-44E0-9FB0-B1F3442B3393}"/>
          </ac:spMkLst>
        </pc:spChg>
      </pc:sldChg>
      <pc:sldChg chg="modSp mod">
        <pc:chgData name="柿沼 茜音" userId="bacb7638664b3343" providerId="LiveId" clId="{78D82A11-6592-4EA2-9C93-6B2837A494C7}" dt="2022-01-19T13:40:44.461" v="70" actId="1076"/>
        <pc:sldMkLst>
          <pc:docMk/>
          <pc:sldMk cId="653764141" sldId="293"/>
        </pc:sldMkLst>
        <pc:spChg chg="mod">
          <ac:chgData name="柿沼 茜音" userId="bacb7638664b3343" providerId="LiveId" clId="{78D82A11-6592-4EA2-9C93-6B2837A494C7}" dt="2022-01-19T13:40:44.461" v="70" actId="1076"/>
          <ac:spMkLst>
            <pc:docMk/>
            <pc:sldMk cId="653764141" sldId="293"/>
            <ac:spMk id="2" creationId="{8C7FCAED-7202-4B9A-8AD6-98042CBD159C}"/>
          </ac:spMkLst>
        </pc:spChg>
      </pc:sldChg>
      <pc:sldChg chg="modSp mod">
        <pc:chgData name="柿沼 茜音" userId="bacb7638664b3343" providerId="LiveId" clId="{78D82A11-6592-4EA2-9C93-6B2837A494C7}" dt="2022-01-19T13:38:24.913" v="12" actId="1076"/>
        <pc:sldMkLst>
          <pc:docMk/>
          <pc:sldMk cId="2751833025" sldId="294"/>
        </pc:sldMkLst>
        <pc:spChg chg="mod">
          <ac:chgData name="柿沼 茜音" userId="bacb7638664b3343" providerId="LiveId" clId="{78D82A11-6592-4EA2-9C93-6B2837A494C7}" dt="2022-01-19T13:38:24.913" v="12" actId="1076"/>
          <ac:spMkLst>
            <pc:docMk/>
            <pc:sldMk cId="2751833025" sldId="294"/>
            <ac:spMk id="2" creationId="{1B1C1939-CA06-4452-A3CE-A22A469BD662}"/>
          </ac:spMkLst>
        </pc:spChg>
      </pc:sldChg>
      <pc:sldChg chg="modSp mod">
        <pc:chgData name="柿沼 茜音" userId="bacb7638664b3343" providerId="LiveId" clId="{78D82A11-6592-4EA2-9C93-6B2837A494C7}" dt="2022-01-19T13:41:01.335" v="71" actId="1076"/>
        <pc:sldMkLst>
          <pc:docMk/>
          <pc:sldMk cId="1774381481" sldId="297"/>
        </pc:sldMkLst>
        <pc:spChg chg="mod">
          <ac:chgData name="柿沼 茜音" userId="bacb7638664b3343" providerId="LiveId" clId="{78D82A11-6592-4EA2-9C93-6B2837A494C7}" dt="2022-01-19T13:41:01.335" v="71" actId="1076"/>
          <ac:spMkLst>
            <pc:docMk/>
            <pc:sldMk cId="1774381481" sldId="297"/>
            <ac:spMk id="2" creationId="{2266A1F9-FDDF-4E92-A753-64213A927A0E}"/>
          </ac:spMkLst>
        </pc:spChg>
      </pc:sldChg>
      <pc:sldChg chg="modSp mod">
        <pc:chgData name="柿沼 茜音" userId="bacb7638664b3343" providerId="LiveId" clId="{78D82A11-6592-4EA2-9C93-6B2837A494C7}" dt="2022-01-19T13:40:26.395" v="69" actId="20577"/>
        <pc:sldMkLst>
          <pc:docMk/>
          <pc:sldMk cId="3307087338" sldId="298"/>
        </pc:sldMkLst>
        <pc:spChg chg="mod">
          <ac:chgData name="柿沼 茜音" userId="bacb7638664b3343" providerId="LiveId" clId="{78D82A11-6592-4EA2-9C93-6B2837A494C7}" dt="2022-01-19T13:40:26.395" v="69" actId="20577"/>
          <ac:spMkLst>
            <pc:docMk/>
            <pc:sldMk cId="3307087338" sldId="298"/>
            <ac:spMk id="7" creationId="{82BD9575-81B9-D346-8709-4CA0F4415D6C}"/>
          </ac:spMkLst>
        </pc:spChg>
      </pc:sldChg>
      <pc:sldChg chg="modSp mod">
        <pc:chgData name="柿沼 茜音" userId="bacb7638664b3343" providerId="LiveId" clId="{78D82A11-6592-4EA2-9C93-6B2837A494C7}" dt="2022-01-19T13:38:53.877" v="18" actId="20577"/>
        <pc:sldMkLst>
          <pc:docMk/>
          <pc:sldMk cId="3839515121" sldId="301"/>
        </pc:sldMkLst>
        <pc:spChg chg="mod">
          <ac:chgData name="柿沼 茜音" userId="bacb7638664b3343" providerId="LiveId" clId="{78D82A11-6592-4EA2-9C93-6B2837A494C7}" dt="2022-01-19T13:38:53.877" v="18" actId="20577"/>
          <ac:spMkLst>
            <pc:docMk/>
            <pc:sldMk cId="3839515121" sldId="301"/>
            <ac:spMk id="6" creationId="{132CE5EF-F98A-0444-9E0D-179746F3706C}"/>
          </ac:spMkLst>
        </pc:spChg>
      </pc:sldChg>
      <pc:sldChg chg="addSp modSp">
        <pc:chgData name="柿沼 茜音" userId="bacb7638664b3343" providerId="LiveId" clId="{78D82A11-6592-4EA2-9C93-6B2837A494C7}" dt="2022-01-19T13:37:54.901" v="7"/>
        <pc:sldMkLst>
          <pc:docMk/>
          <pc:sldMk cId="622707266" sldId="307"/>
        </pc:sldMkLst>
        <pc:spChg chg="add mod">
          <ac:chgData name="柿沼 茜音" userId="bacb7638664b3343" providerId="LiveId" clId="{78D82A11-6592-4EA2-9C93-6B2837A494C7}" dt="2022-01-19T13:37:54.901" v="7"/>
          <ac:spMkLst>
            <pc:docMk/>
            <pc:sldMk cId="622707266" sldId="307"/>
            <ac:spMk id="3" creationId="{1F53E444-3B9B-4828-B4C0-D2E64D8FD10A}"/>
          </ac:spMkLst>
        </pc:spChg>
      </pc:sldChg>
      <pc:sldChg chg="addSp modSp">
        <pc:chgData name="柿沼 茜音" userId="bacb7638664b3343" providerId="LiveId" clId="{78D82A11-6592-4EA2-9C93-6B2837A494C7}" dt="2022-01-19T13:37:58.515" v="8"/>
        <pc:sldMkLst>
          <pc:docMk/>
          <pc:sldMk cId="3963683540" sldId="308"/>
        </pc:sldMkLst>
        <pc:spChg chg="add mod">
          <ac:chgData name="柿沼 茜音" userId="bacb7638664b3343" providerId="LiveId" clId="{78D82A11-6592-4EA2-9C93-6B2837A494C7}" dt="2022-01-19T13:37:58.515" v="8"/>
          <ac:spMkLst>
            <pc:docMk/>
            <pc:sldMk cId="3963683540" sldId="308"/>
            <ac:spMk id="3" creationId="{972FEF95-6394-4EB7-A74A-A6C14B15671C}"/>
          </ac:spMkLst>
        </pc:spChg>
      </pc:sldChg>
      <pc:sldChg chg="modSp mod">
        <pc:chgData name="柿沼 茜音" userId="bacb7638664b3343" providerId="LiveId" clId="{78D82A11-6592-4EA2-9C93-6B2837A494C7}" dt="2022-01-19T13:39:23.094" v="23" actId="14100"/>
        <pc:sldMkLst>
          <pc:docMk/>
          <pc:sldMk cId="2975184921" sldId="309"/>
        </pc:sldMkLst>
        <pc:spChg chg="mod">
          <ac:chgData name="柿沼 茜音" userId="bacb7638664b3343" providerId="LiveId" clId="{78D82A11-6592-4EA2-9C93-6B2837A494C7}" dt="2022-01-19T13:39:23.094" v="23" actId="14100"/>
          <ac:spMkLst>
            <pc:docMk/>
            <pc:sldMk cId="2975184921" sldId="309"/>
            <ac:spMk id="5" creationId="{736CE680-3848-4F69-B33A-21C7B06DC1D2}"/>
          </ac:spMkLst>
        </pc:spChg>
      </pc:sldChg>
      <pc:sldChg chg="addSp modSp mod">
        <pc:chgData name="柿沼 茜音" userId="bacb7638664b3343" providerId="LiveId" clId="{78D82A11-6592-4EA2-9C93-6B2837A494C7}" dt="2022-01-19T13:39:45.296" v="54" actId="14100"/>
        <pc:sldMkLst>
          <pc:docMk/>
          <pc:sldMk cId="2322012212" sldId="310"/>
        </pc:sldMkLst>
        <pc:spChg chg="add mod">
          <ac:chgData name="柿沼 茜音" userId="bacb7638664b3343" providerId="LiveId" clId="{78D82A11-6592-4EA2-9C93-6B2837A494C7}" dt="2022-01-19T13:39:45.296" v="54" actId="14100"/>
          <ac:spMkLst>
            <pc:docMk/>
            <pc:sldMk cId="2322012212" sldId="310"/>
            <ac:spMk id="3" creationId="{0CB39FB1-94C8-4502-BD09-6E9F950D6D65}"/>
          </ac:spMkLst>
        </pc:spChg>
      </pc:sldChg>
    </pc:docChg>
  </pc:docChgLst>
  <pc:docChgLst>
    <pc:chgData name="いま もえ" userId="2cd21703dfd2bd85" providerId="Windows Live" clId="Web-{3605041D-AEDE-406A-AA24-43ABA429BDD4}"/>
    <pc:docChg chg="modSld">
      <pc:chgData name="いま もえ" userId="2cd21703dfd2bd85" providerId="Windows Live" clId="Web-{3605041D-AEDE-406A-AA24-43ABA429BDD4}" dt="2022-01-21T05:42:26.117" v="59" actId="20577"/>
      <pc:docMkLst>
        <pc:docMk/>
      </pc:docMkLst>
      <pc:sldChg chg="modSp">
        <pc:chgData name="いま もえ" userId="2cd21703dfd2bd85" providerId="Windows Live" clId="Web-{3605041D-AEDE-406A-AA24-43ABA429BDD4}" dt="2022-01-21T05:42:26.117" v="59" actId="20577"/>
        <pc:sldMkLst>
          <pc:docMk/>
          <pc:sldMk cId="1382010666" sldId="280"/>
        </pc:sldMkLst>
        <pc:spChg chg="mod">
          <ac:chgData name="いま もえ" userId="2cd21703dfd2bd85" providerId="Windows Live" clId="Web-{3605041D-AEDE-406A-AA24-43ABA429BDD4}" dt="2022-01-21T05:42:26.117" v="59" actId="20577"/>
          <ac:spMkLst>
            <pc:docMk/>
            <pc:sldMk cId="1382010666" sldId="280"/>
            <ac:spMk id="25" creationId="{C8AAC1E1-8CA4-4198-9326-7545C9DA2F2C}"/>
          </ac:spMkLst>
        </pc:spChg>
        <pc:spChg chg="mod">
          <ac:chgData name="いま もえ" userId="2cd21703dfd2bd85" providerId="Windows Live" clId="Web-{3605041D-AEDE-406A-AA24-43ABA429BDD4}" dt="2022-01-21T05:42:25.617" v="51" actId="20577"/>
          <ac:spMkLst>
            <pc:docMk/>
            <pc:sldMk cId="1382010666" sldId="280"/>
            <ac:spMk id="26" creationId="{6E404822-334B-4700-8F48-E42B269278D6}"/>
          </ac:spMkLst>
        </pc:spChg>
        <pc:spChg chg="mod">
          <ac:chgData name="いま もえ" userId="2cd21703dfd2bd85" providerId="Windows Live" clId="Web-{3605041D-AEDE-406A-AA24-43ABA429BDD4}" dt="2022-01-21T05:42:24.695" v="47" actId="20577"/>
          <ac:spMkLst>
            <pc:docMk/>
            <pc:sldMk cId="1382010666" sldId="280"/>
            <ac:spMk id="27" creationId="{65904A70-3815-407E-B353-FF295CCE14AD}"/>
          </ac:spMkLst>
        </pc:spChg>
      </pc:sldChg>
    </pc:docChg>
  </pc:docChgLst>
  <pc:docChgLst>
    <pc:chgData name="大當 日和" userId="637c117dd570f6e7" providerId="Windows Live" clId="Web-{950D3B58-75C3-475A-A47E-25EE5C44558C}"/>
    <pc:docChg chg="addSld delSld modSld">
      <pc:chgData name="大當 日和" userId="637c117dd570f6e7" providerId="Windows Live" clId="Web-{950D3B58-75C3-475A-A47E-25EE5C44558C}" dt="2022-02-17T08:07:19.560" v="13"/>
      <pc:docMkLst>
        <pc:docMk/>
      </pc:docMkLst>
      <pc:sldChg chg="add del">
        <pc:chgData name="大當 日和" userId="637c117dd570f6e7" providerId="Windows Live" clId="Web-{950D3B58-75C3-475A-A47E-25EE5C44558C}" dt="2022-02-17T07:49:45.206" v="4"/>
        <pc:sldMkLst>
          <pc:docMk/>
          <pc:sldMk cId="376417853" sldId="263"/>
        </pc:sldMkLst>
      </pc:sldChg>
      <pc:sldChg chg="modNotes">
        <pc:chgData name="大當 日和" userId="637c117dd570f6e7" providerId="Windows Live" clId="Web-{950D3B58-75C3-475A-A47E-25EE5C44558C}" dt="2022-02-17T08:07:19.560" v="13"/>
        <pc:sldMkLst>
          <pc:docMk/>
          <pc:sldMk cId="1382010666" sldId="280"/>
        </pc:sldMkLst>
      </pc:sldChg>
      <pc:sldChg chg="modNotes">
        <pc:chgData name="大當 日和" userId="637c117dd570f6e7" providerId="Windows Live" clId="Web-{950D3B58-75C3-475A-A47E-25EE5C44558C}" dt="2022-02-17T07:34:06.754" v="1"/>
        <pc:sldMkLst>
          <pc:docMk/>
          <pc:sldMk cId="2723488695" sldId="281"/>
        </pc:sldMkLst>
      </pc:sldChg>
      <pc:sldChg chg="add del">
        <pc:chgData name="大當 日和" userId="637c117dd570f6e7" providerId="Windows Live" clId="Web-{950D3B58-75C3-475A-A47E-25EE5C44558C}" dt="2022-02-17T07:49:47.628" v="5"/>
        <pc:sldMkLst>
          <pc:docMk/>
          <pc:sldMk cId="653764141" sldId="293"/>
        </pc:sldMkLst>
      </pc:sldChg>
      <pc:sldChg chg="modNotes">
        <pc:chgData name="大當 日和" userId="637c117dd570f6e7" providerId="Windows Live" clId="Web-{950D3B58-75C3-475A-A47E-25EE5C44558C}" dt="2022-02-17T08:06:57.638" v="9"/>
        <pc:sldMkLst>
          <pc:docMk/>
          <pc:sldMk cId="1015776853" sldId="313"/>
        </pc:sldMkLst>
      </pc:sldChg>
    </pc:docChg>
  </pc:docChgLst>
  <pc:docChgLst>
    <pc:chgData name="♮ natural" userId="2cd21703dfd2bd85" providerId="LiveId" clId="{7A647B8F-B0A8-4240-B92D-75597E18DD35}"/>
    <pc:docChg chg="undo custSel modSld">
      <pc:chgData name="♮ natural" userId="2cd21703dfd2bd85" providerId="LiveId" clId="{7A647B8F-B0A8-4240-B92D-75597E18DD35}" dt="2022-02-15T08:14:59.201" v="93" actId="1076"/>
      <pc:docMkLst>
        <pc:docMk/>
      </pc:docMkLst>
      <pc:sldChg chg="modSp mod modNotesTx">
        <pc:chgData name="♮ natural" userId="2cd21703dfd2bd85" providerId="LiveId" clId="{7A647B8F-B0A8-4240-B92D-75597E18DD35}" dt="2022-02-15T08:11:33.512" v="32" actId="20577"/>
        <pc:sldMkLst>
          <pc:docMk/>
          <pc:sldMk cId="1209144023" sldId="262"/>
        </pc:sldMkLst>
        <pc:spChg chg="mod">
          <ac:chgData name="♮ natural" userId="2cd21703dfd2bd85" providerId="LiveId" clId="{7A647B8F-B0A8-4240-B92D-75597E18DD35}" dt="2022-02-15T08:11:33.512" v="32" actId="20577"/>
          <ac:spMkLst>
            <pc:docMk/>
            <pc:sldMk cId="1209144023" sldId="262"/>
            <ac:spMk id="3" creationId="{D73B54DC-C354-B644-A916-766C5D80F529}"/>
          </ac:spMkLst>
        </pc:spChg>
      </pc:sldChg>
      <pc:sldChg chg="modSp mod">
        <pc:chgData name="♮ natural" userId="2cd21703dfd2bd85" providerId="LiveId" clId="{7A647B8F-B0A8-4240-B92D-75597E18DD35}" dt="2022-02-15T08:12:48.932" v="70" actId="207"/>
        <pc:sldMkLst>
          <pc:docMk/>
          <pc:sldMk cId="2027311041" sldId="274"/>
        </pc:sldMkLst>
        <pc:spChg chg="mod">
          <ac:chgData name="♮ natural" userId="2cd21703dfd2bd85" providerId="LiveId" clId="{7A647B8F-B0A8-4240-B92D-75597E18DD35}" dt="2022-02-15T08:12:48.932" v="70" actId="207"/>
          <ac:spMkLst>
            <pc:docMk/>
            <pc:sldMk cId="2027311041" sldId="274"/>
            <ac:spMk id="2" creationId="{0DF800A4-9284-484F-AED3-5E2BC5DBA321}"/>
          </ac:spMkLst>
        </pc:spChg>
      </pc:sldChg>
      <pc:sldChg chg="modSp mod">
        <pc:chgData name="♮ natural" userId="2cd21703dfd2bd85" providerId="LiveId" clId="{7A647B8F-B0A8-4240-B92D-75597E18DD35}" dt="2022-02-15T08:09:59.209" v="18" actId="255"/>
        <pc:sldMkLst>
          <pc:docMk/>
          <pc:sldMk cId="2751833025" sldId="294"/>
        </pc:sldMkLst>
        <pc:graphicFrameChg chg="modGraphic">
          <ac:chgData name="♮ natural" userId="2cd21703dfd2bd85" providerId="LiveId" clId="{7A647B8F-B0A8-4240-B92D-75597E18DD35}" dt="2022-02-15T08:09:59.209" v="18" actId="255"/>
          <ac:graphicFrameMkLst>
            <pc:docMk/>
            <pc:sldMk cId="2751833025" sldId="294"/>
            <ac:graphicFrameMk id="4" creationId="{640A5424-B9FC-A640-A7DF-FB36A6163E1D}"/>
          </ac:graphicFrameMkLst>
        </pc:graphicFrameChg>
      </pc:sldChg>
      <pc:sldChg chg="modSp mod">
        <pc:chgData name="♮ natural" userId="2cd21703dfd2bd85" providerId="LiveId" clId="{7A647B8F-B0A8-4240-B92D-75597E18DD35}" dt="2022-02-15T08:14:59.201" v="93" actId="1076"/>
        <pc:sldMkLst>
          <pc:docMk/>
          <pc:sldMk cId="3839515121" sldId="301"/>
        </pc:sldMkLst>
        <pc:spChg chg="mod">
          <ac:chgData name="♮ natural" userId="2cd21703dfd2bd85" providerId="LiveId" clId="{7A647B8F-B0A8-4240-B92D-75597E18DD35}" dt="2022-02-15T08:14:35.490" v="87" actId="1076"/>
          <ac:spMkLst>
            <pc:docMk/>
            <pc:sldMk cId="3839515121" sldId="301"/>
            <ac:spMk id="2" creationId="{F1C35BD0-4065-174F-95F9-A55FCF333055}"/>
          </ac:spMkLst>
        </pc:spChg>
        <pc:spChg chg="mod">
          <ac:chgData name="♮ natural" userId="2cd21703dfd2bd85" providerId="LiveId" clId="{7A647B8F-B0A8-4240-B92D-75597E18DD35}" dt="2022-02-15T08:14:59.201" v="93" actId="1076"/>
          <ac:spMkLst>
            <pc:docMk/>
            <pc:sldMk cId="3839515121" sldId="301"/>
            <ac:spMk id="3" creationId="{7DC6775F-E59E-2E42-9595-6FEB802B1DB3}"/>
          </ac:spMkLst>
        </pc:spChg>
      </pc:sldChg>
    </pc:docChg>
  </pc:docChgLst>
  <pc:docChgLst>
    <pc:chgData name="大當 日和" userId="637c117dd570f6e7" providerId="Windows Live" clId="Web-{D8802E88-04B7-4357-84D0-5A8FE7947164}"/>
    <pc:docChg chg="modSld">
      <pc:chgData name="大當 日和" userId="637c117dd570f6e7" providerId="Windows Live" clId="Web-{D8802E88-04B7-4357-84D0-5A8FE7947164}" dt="2022-02-17T06:29:41.801" v="97"/>
      <pc:docMkLst>
        <pc:docMk/>
      </pc:docMkLst>
      <pc:sldChg chg="modNotes">
        <pc:chgData name="大當 日和" userId="637c117dd570f6e7" providerId="Windows Live" clId="Web-{D8802E88-04B7-4357-84D0-5A8FE7947164}" dt="2022-02-17T06:29:27.644" v="88"/>
        <pc:sldMkLst>
          <pc:docMk/>
          <pc:sldMk cId="376417853" sldId="263"/>
        </pc:sldMkLst>
      </pc:sldChg>
      <pc:sldChg chg="modNotes">
        <pc:chgData name="大當 日和" userId="637c117dd570f6e7" providerId="Windows Live" clId="Web-{D8802E88-04B7-4357-84D0-5A8FE7947164}" dt="2022-02-17T06:29:34.848" v="93"/>
        <pc:sldMkLst>
          <pc:docMk/>
          <pc:sldMk cId="1382010666" sldId="280"/>
        </pc:sldMkLst>
      </pc:sldChg>
      <pc:sldChg chg="modNotes">
        <pc:chgData name="大當 日和" userId="637c117dd570f6e7" providerId="Windows Live" clId="Web-{D8802E88-04B7-4357-84D0-5A8FE7947164}" dt="2022-02-17T06:29:10.253" v="79"/>
        <pc:sldMkLst>
          <pc:docMk/>
          <pc:sldMk cId="2723488695" sldId="281"/>
        </pc:sldMkLst>
      </pc:sldChg>
      <pc:sldChg chg="modNotes">
        <pc:chgData name="大當 日和" userId="637c117dd570f6e7" providerId="Windows Live" clId="Web-{D8802E88-04B7-4357-84D0-5A8FE7947164}" dt="2022-02-17T06:28:02.517" v="39"/>
        <pc:sldMkLst>
          <pc:docMk/>
          <pc:sldMk cId="1571403171" sldId="285"/>
        </pc:sldMkLst>
      </pc:sldChg>
      <pc:sldChg chg="modNotes">
        <pc:chgData name="大當 日和" userId="637c117dd570f6e7" providerId="Windows Live" clId="Web-{D8802E88-04B7-4357-84D0-5A8FE7947164}" dt="2022-02-17T06:27:41.314" v="17"/>
        <pc:sldMkLst>
          <pc:docMk/>
          <pc:sldMk cId="869120543" sldId="290"/>
        </pc:sldMkLst>
      </pc:sldChg>
      <pc:sldChg chg="modNotes">
        <pc:chgData name="大當 日和" userId="637c117dd570f6e7" providerId="Windows Live" clId="Web-{D8802E88-04B7-4357-84D0-5A8FE7947164}" dt="2022-02-17T06:29:18.113" v="83"/>
        <pc:sldMkLst>
          <pc:docMk/>
          <pc:sldMk cId="653764141" sldId="293"/>
        </pc:sldMkLst>
      </pc:sldChg>
      <pc:sldChg chg="modNotes">
        <pc:chgData name="大當 日和" userId="637c117dd570f6e7" providerId="Windows Live" clId="Web-{D8802E88-04B7-4357-84D0-5A8FE7947164}" dt="2022-02-17T06:27:54.345" v="33"/>
        <pc:sldMkLst>
          <pc:docMk/>
          <pc:sldMk cId="3665955355" sldId="300"/>
        </pc:sldMkLst>
      </pc:sldChg>
      <pc:sldChg chg="modNotes">
        <pc:chgData name="大當 日和" userId="637c117dd570f6e7" providerId="Windows Live" clId="Web-{D8802E88-04B7-4357-84D0-5A8FE7947164}" dt="2022-02-17T06:27:33.689" v="14"/>
        <pc:sldMkLst>
          <pc:docMk/>
          <pc:sldMk cId="2975184921" sldId="309"/>
        </pc:sldMkLst>
      </pc:sldChg>
      <pc:sldChg chg="modNotes">
        <pc:chgData name="大當 日和" userId="637c117dd570f6e7" providerId="Windows Live" clId="Web-{D8802E88-04B7-4357-84D0-5A8FE7947164}" dt="2022-02-17T06:29:41.801" v="97"/>
        <pc:sldMkLst>
          <pc:docMk/>
          <pc:sldMk cId="1015776853" sldId="313"/>
        </pc:sldMkLst>
      </pc:sldChg>
      <pc:sldChg chg="modNotes">
        <pc:chgData name="大當 日和" userId="637c117dd570f6e7" providerId="Windows Live" clId="Web-{D8802E88-04B7-4357-84D0-5A8FE7947164}" dt="2022-02-17T06:28:17.893" v="62"/>
        <pc:sldMkLst>
          <pc:docMk/>
          <pc:sldMk cId="3154344284" sldId="315"/>
        </pc:sldMkLst>
      </pc:sldChg>
      <pc:sldChg chg="modNotes">
        <pc:chgData name="大當 日和" userId="637c117dd570f6e7" providerId="Windows Live" clId="Web-{D8802E88-04B7-4357-84D0-5A8FE7947164}" dt="2022-02-17T06:28:29.487" v="67"/>
        <pc:sldMkLst>
          <pc:docMk/>
          <pc:sldMk cId="401161717" sldId="326"/>
        </pc:sldMkLst>
      </pc:sldChg>
      <pc:sldChg chg="modNotes">
        <pc:chgData name="大當 日和" userId="637c117dd570f6e7" providerId="Windows Live" clId="Web-{D8802E88-04B7-4357-84D0-5A8FE7947164}" dt="2022-02-17T06:28:38.409" v="72"/>
        <pc:sldMkLst>
          <pc:docMk/>
          <pc:sldMk cId="4171966235" sldId="327"/>
        </pc:sldMkLst>
      </pc:sldChg>
    </pc:docChg>
  </pc:docChgLst>
  <pc:docChgLst>
    <pc:chgData name="片岡 愛海" userId="89748f703fc3332d" providerId="LiveId" clId="{5460492F-6382-42F3-BA75-C2512DB46AD2}"/>
    <pc:docChg chg="undo custSel addSld modSld sldOrd">
      <pc:chgData name="片岡 愛海" userId="89748f703fc3332d" providerId="LiveId" clId="{5460492F-6382-42F3-BA75-C2512DB46AD2}" dt="2022-02-15T09:09:47.897" v="400" actId="207"/>
      <pc:docMkLst>
        <pc:docMk/>
      </pc:docMkLst>
      <pc:sldChg chg="modSp mod">
        <pc:chgData name="片岡 愛海" userId="89748f703fc3332d" providerId="LiveId" clId="{5460492F-6382-42F3-BA75-C2512DB46AD2}" dt="2022-02-15T08:25:06.296" v="354" actId="1076"/>
        <pc:sldMkLst>
          <pc:docMk/>
          <pc:sldMk cId="670345824" sldId="272"/>
        </pc:sldMkLst>
        <pc:spChg chg="mod">
          <ac:chgData name="片岡 愛海" userId="89748f703fc3332d" providerId="LiveId" clId="{5460492F-6382-42F3-BA75-C2512DB46AD2}" dt="2022-02-15T08:25:06.296" v="354" actId="1076"/>
          <ac:spMkLst>
            <pc:docMk/>
            <pc:sldMk cId="670345824" sldId="272"/>
            <ac:spMk id="3" creationId="{76C64D33-C6F5-A441-8CC5-43DA677510EB}"/>
          </ac:spMkLst>
        </pc:spChg>
      </pc:sldChg>
      <pc:sldChg chg="modSp mod">
        <pc:chgData name="片岡 愛海" userId="89748f703fc3332d" providerId="LiveId" clId="{5460492F-6382-42F3-BA75-C2512DB46AD2}" dt="2022-02-15T09:09:47.897" v="400" actId="207"/>
        <pc:sldMkLst>
          <pc:docMk/>
          <pc:sldMk cId="869120543" sldId="290"/>
        </pc:sldMkLst>
        <pc:picChg chg="mod">
          <ac:chgData name="片岡 愛海" userId="89748f703fc3332d" providerId="LiveId" clId="{5460492F-6382-42F3-BA75-C2512DB46AD2}" dt="2022-02-15T09:03:21.833" v="375" actId="1076"/>
          <ac:picMkLst>
            <pc:docMk/>
            <pc:sldMk cId="869120543" sldId="290"/>
            <ac:picMk id="4" creationId="{3EEEEA6B-4E39-5643-9363-18672C54D87A}"/>
          </ac:picMkLst>
        </pc:picChg>
        <pc:picChg chg="mod ord modCrop">
          <ac:chgData name="片岡 愛海" userId="89748f703fc3332d" providerId="LiveId" clId="{5460492F-6382-42F3-BA75-C2512DB46AD2}" dt="2022-02-15T09:09:47.897" v="400" actId="207"/>
          <ac:picMkLst>
            <pc:docMk/>
            <pc:sldMk cId="869120543" sldId="290"/>
            <ac:picMk id="11" creationId="{2EAF94D8-DAD3-4DCE-BEFE-0ADD6D505971}"/>
          </ac:picMkLst>
        </pc:picChg>
      </pc:sldChg>
      <pc:sldChg chg="addSp delSp modSp mod modClrScheme chgLayout">
        <pc:chgData name="片岡 愛海" userId="89748f703fc3332d" providerId="LiveId" clId="{5460492F-6382-42F3-BA75-C2512DB46AD2}" dt="2022-02-15T01:40:04.869" v="343" actId="9405"/>
        <pc:sldMkLst>
          <pc:docMk/>
          <pc:sldMk cId="330542410" sldId="317"/>
        </pc:sldMkLst>
        <pc:spChg chg="del">
          <ac:chgData name="片岡 愛海" userId="89748f703fc3332d" providerId="LiveId" clId="{5460492F-6382-42F3-BA75-C2512DB46AD2}" dt="2022-02-15T01:06:46.123" v="0" actId="700"/>
          <ac:spMkLst>
            <pc:docMk/>
            <pc:sldMk cId="330542410" sldId="317"/>
            <ac:spMk id="2" creationId="{FBCD6AA0-03DF-4A6C-8A2A-01D417B04968}"/>
          </ac:spMkLst>
        </pc:spChg>
        <pc:spChg chg="del mod ord">
          <ac:chgData name="片岡 愛海" userId="89748f703fc3332d" providerId="LiveId" clId="{5460492F-6382-42F3-BA75-C2512DB46AD2}" dt="2022-02-15T01:07:12.710" v="1" actId="21"/>
          <ac:spMkLst>
            <pc:docMk/>
            <pc:sldMk cId="330542410" sldId="317"/>
            <ac:spMk id="3" creationId="{C608C3E4-055A-4C27-9912-E510F715F7BE}"/>
          </ac:spMkLst>
        </pc:spChg>
        <pc:spChg chg="add mod">
          <ac:chgData name="片岡 愛海" userId="89748f703fc3332d" providerId="LiveId" clId="{5460492F-6382-42F3-BA75-C2512DB46AD2}" dt="2022-02-15T01:12:45.169" v="153"/>
          <ac:spMkLst>
            <pc:docMk/>
            <pc:sldMk cId="330542410" sldId="317"/>
            <ac:spMk id="10" creationId="{D2ACC268-0ED0-4E9B-B5FD-AAA8DB7D4FE6}"/>
          </ac:spMkLst>
        </pc:spChg>
        <pc:spChg chg="add mod">
          <ac:chgData name="片岡 愛海" userId="89748f703fc3332d" providerId="LiveId" clId="{5460492F-6382-42F3-BA75-C2512DB46AD2}" dt="2022-02-15T01:13:32.719" v="167"/>
          <ac:spMkLst>
            <pc:docMk/>
            <pc:sldMk cId="330542410" sldId="317"/>
            <ac:spMk id="11" creationId="{D310B438-3BA3-4765-92B8-2A59E3AD7742}"/>
          </ac:spMkLst>
        </pc:spChg>
        <pc:picChg chg="add mod">
          <ac:chgData name="片岡 愛海" userId="89748f703fc3332d" providerId="LiveId" clId="{5460492F-6382-42F3-BA75-C2512DB46AD2}" dt="2022-02-15T01:12:57.668" v="156" actId="1076"/>
          <ac:picMkLst>
            <pc:docMk/>
            <pc:sldMk cId="330542410" sldId="317"/>
            <ac:picMk id="5" creationId="{A2673B9A-DBBF-42C1-979B-434797E98026}"/>
          </ac:picMkLst>
        </pc:picChg>
        <pc:picChg chg="add del mod">
          <ac:chgData name="片岡 愛海" userId="89748f703fc3332d" providerId="LiveId" clId="{5460492F-6382-42F3-BA75-C2512DB46AD2}" dt="2022-02-15T01:08:05.131" v="9" actId="21"/>
          <ac:picMkLst>
            <pc:docMk/>
            <pc:sldMk cId="330542410" sldId="317"/>
            <ac:picMk id="7" creationId="{69D12624-2129-4E36-BBF9-FC97208D5313}"/>
          </ac:picMkLst>
        </pc:picChg>
        <pc:picChg chg="add del mod">
          <ac:chgData name="片岡 愛海" userId="89748f703fc3332d" providerId="LiveId" clId="{5460492F-6382-42F3-BA75-C2512DB46AD2}" dt="2022-02-15T01:07:57.080" v="6" actId="21"/>
          <ac:picMkLst>
            <pc:docMk/>
            <pc:sldMk cId="330542410" sldId="317"/>
            <ac:picMk id="9" creationId="{F0DCF317-7871-4E6F-A9FD-9BC5C3AEE724}"/>
          </ac:picMkLst>
        </pc:picChg>
        <pc:inkChg chg="add del">
          <ac:chgData name="片岡 愛海" userId="89748f703fc3332d" providerId="LiveId" clId="{5460492F-6382-42F3-BA75-C2512DB46AD2}" dt="2022-02-15T01:39:12.240" v="337" actId="9405"/>
          <ac:inkMkLst>
            <pc:docMk/>
            <pc:sldMk cId="330542410" sldId="317"/>
            <ac:inkMk id="12" creationId="{957794B0-1BAE-4113-AC69-C7984A1AF4E8}"/>
          </ac:inkMkLst>
        </pc:inkChg>
        <pc:inkChg chg="add del">
          <ac:chgData name="片岡 愛海" userId="89748f703fc3332d" providerId="LiveId" clId="{5460492F-6382-42F3-BA75-C2512DB46AD2}" dt="2022-02-15T01:39:23.913" v="339" actId="9405"/>
          <ac:inkMkLst>
            <pc:docMk/>
            <pc:sldMk cId="330542410" sldId="317"/>
            <ac:inkMk id="13" creationId="{E14BF508-7370-44A7-9EF9-1145407D7CFF}"/>
          </ac:inkMkLst>
        </pc:inkChg>
        <pc:inkChg chg="add del">
          <ac:chgData name="片岡 愛海" userId="89748f703fc3332d" providerId="LiveId" clId="{5460492F-6382-42F3-BA75-C2512DB46AD2}" dt="2022-02-15T01:39:30.206" v="341" actId="9405"/>
          <ac:inkMkLst>
            <pc:docMk/>
            <pc:sldMk cId="330542410" sldId="317"/>
            <ac:inkMk id="14" creationId="{E41BB129-A9C3-4A18-9192-2EFB1345BC8E}"/>
          </ac:inkMkLst>
        </pc:inkChg>
        <pc:inkChg chg="add del">
          <ac:chgData name="片岡 愛海" userId="89748f703fc3332d" providerId="LiveId" clId="{5460492F-6382-42F3-BA75-C2512DB46AD2}" dt="2022-02-15T01:40:04.869" v="343" actId="9405"/>
          <ac:inkMkLst>
            <pc:docMk/>
            <pc:sldMk cId="330542410" sldId="317"/>
            <ac:inkMk id="15" creationId="{64275DB0-FFA1-48CA-A754-7480A8ABD225}"/>
          </ac:inkMkLst>
        </pc:inkChg>
      </pc:sldChg>
      <pc:sldChg chg="addSp modSp new mod ord">
        <pc:chgData name="片岡 愛海" userId="89748f703fc3332d" providerId="LiveId" clId="{5460492F-6382-42F3-BA75-C2512DB46AD2}" dt="2022-02-15T01:13:41.783" v="169" actId="1076"/>
        <pc:sldMkLst>
          <pc:docMk/>
          <pc:sldMk cId="185481053" sldId="318"/>
        </pc:sldMkLst>
        <pc:spChg chg="add mod">
          <ac:chgData name="片岡 愛海" userId="89748f703fc3332d" providerId="LiveId" clId="{5460492F-6382-42F3-BA75-C2512DB46AD2}" dt="2022-02-15T01:12:42.852" v="152"/>
          <ac:spMkLst>
            <pc:docMk/>
            <pc:sldMk cId="185481053" sldId="318"/>
            <ac:spMk id="3" creationId="{8D3E1854-9437-48D2-8594-8371EF3E4AC0}"/>
          </ac:spMkLst>
        </pc:spChg>
        <pc:spChg chg="add mod">
          <ac:chgData name="片岡 愛海" userId="89748f703fc3332d" providerId="LiveId" clId="{5460492F-6382-42F3-BA75-C2512DB46AD2}" dt="2022-02-15T01:13:30.699" v="166"/>
          <ac:spMkLst>
            <pc:docMk/>
            <pc:sldMk cId="185481053" sldId="318"/>
            <ac:spMk id="4" creationId="{4112B10B-8E92-4EB7-BFE5-D14CB085165D}"/>
          </ac:spMkLst>
        </pc:spChg>
        <pc:picChg chg="add mod">
          <ac:chgData name="片岡 愛海" userId="89748f703fc3332d" providerId="LiveId" clId="{5460492F-6382-42F3-BA75-C2512DB46AD2}" dt="2022-02-15T01:13:41.783" v="169" actId="1076"/>
          <ac:picMkLst>
            <pc:docMk/>
            <pc:sldMk cId="185481053" sldId="318"/>
            <ac:picMk id="2" creationId="{5BBEE95D-7FBB-4170-ACAC-E0B64399836A}"/>
          </ac:picMkLst>
        </pc:picChg>
      </pc:sldChg>
      <pc:sldChg chg="addSp delSp modSp new mod ord">
        <pc:chgData name="片岡 愛海" userId="89748f703fc3332d" providerId="LiveId" clId="{5460492F-6382-42F3-BA75-C2512DB46AD2}" dt="2022-02-15T01:13:45.688" v="170" actId="1076"/>
        <pc:sldMkLst>
          <pc:docMk/>
          <pc:sldMk cId="3749375169" sldId="319"/>
        </pc:sldMkLst>
        <pc:spChg chg="add mod">
          <ac:chgData name="片岡 愛海" userId="89748f703fc3332d" providerId="LiveId" clId="{5460492F-6382-42F3-BA75-C2512DB46AD2}" dt="2022-02-15T01:12:37.733" v="151" actId="14100"/>
          <ac:spMkLst>
            <pc:docMk/>
            <pc:sldMk cId="3749375169" sldId="319"/>
            <ac:spMk id="3" creationId="{EEE8DE0E-15D4-473D-9836-853F097471B5}"/>
          </ac:spMkLst>
        </pc:spChg>
        <pc:spChg chg="add mod">
          <ac:chgData name="片岡 愛海" userId="89748f703fc3332d" providerId="LiveId" clId="{5460492F-6382-42F3-BA75-C2512DB46AD2}" dt="2022-02-15T01:13:25.012" v="163"/>
          <ac:spMkLst>
            <pc:docMk/>
            <pc:sldMk cId="3749375169" sldId="319"/>
            <ac:spMk id="4" creationId="{C0C1A7C4-E9B0-460A-855E-A2A35ED11841}"/>
          </ac:spMkLst>
        </pc:spChg>
        <pc:spChg chg="add del mod">
          <ac:chgData name="片岡 愛海" userId="89748f703fc3332d" providerId="LiveId" clId="{5460492F-6382-42F3-BA75-C2512DB46AD2}" dt="2022-02-15T01:13:28.820" v="165" actId="478"/>
          <ac:spMkLst>
            <pc:docMk/>
            <pc:sldMk cId="3749375169" sldId="319"/>
            <ac:spMk id="5" creationId="{D10625F7-B457-4A48-B466-520E1B2D1F3E}"/>
          </ac:spMkLst>
        </pc:spChg>
        <pc:picChg chg="add mod">
          <ac:chgData name="片岡 愛海" userId="89748f703fc3332d" providerId="LiveId" clId="{5460492F-6382-42F3-BA75-C2512DB46AD2}" dt="2022-02-15T01:13:45.688" v="170" actId="1076"/>
          <ac:picMkLst>
            <pc:docMk/>
            <pc:sldMk cId="3749375169" sldId="319"/>
            <ac:picMk id="2" creationId="{4A7B5B05-CCE9-491E-9899-82A2E4B3C003}"/>
          </ac:picMkLst>
        </pc:picChg>
      </pc:sldChg>
      <pc:sldChg chg="addSp delSp modSp new mod">
        <pc:chgData name="片岡 愛海" userId="89748f703fc3332d" providerId="LiveId" clId="{5460492F-6382-42F3-BA75-C2512DB46AD2}" dt="2022-02-15T08:18:04.939" v="349" actId="732"/>
        <pc:sldMkLst>
          <pc:docMk/>
          <pc:sldMk cId="2420352700" sldId="320"/>
        </pc:sldMkLst>
        <pc:spChg chg="add mod">
          <ac:chgData name="片岡 愛海" userId="89748f703fc3332d" providerId="LiveId" clId="{5460492F-6382-42F3-BA75-C2512DB46AD2}" dt="2022-02-15T01:35:21.307" v="314" actId="1076"/>
          <ac:spMkLst>
            <pc:docMk/>
            <pc:sldMk cId="2420352700" sldId="320"/>
            <ac:spMk id="8" creationId="{02F3A5F5-14C6-4212-B6B2-45ECF87C4A16}"/>
          </ac:spMkLst>
        </pc:spChg>
        <pc:spChg chg="add mod">
          <ac:chgData name="片岡 愛海" userId="89748f703fc3332d" providerId="LiveId" clId="{5460492F-6382-42F3-BA75-C2512DB46AD2}" dt="2022-02-15T01:40:50.342" v="344"/>
          <ac:spMkLst>
            <pc:docMk/>
            <pc:sldMk cId="2420352700" sldId="320"/>
            <ac:spMk id="9" creationId="{83179F44-F9B0-4BB0-A010-3E6689DF193A}"/>
          </ac:spMkLst>
        </pc:spChg>
        <pc:picChg chg="add mod modCrop">
          <ac:chgData name="片岡 愛海" userId="89748f703fc3332d" providerId="LiveId" clId="{5460492F-6382-42F3-BA75-C2512DB46AD2}" dt="2022-02-15T08:18:04.939" v="349" actId="732"/>
          <ac:picMkLst>
            <pc:docMk/>
            <pc:sldMk cId="2420352700" sldId="320"/>
            <ac:picMk id="3" creationId="{BCE73047-2FA3-4EA4-81F5-954ECFB2B366}"/>
          </ac:picMkLst>
        </pc:picChg>
        <pc:picChg chg="add del mod">
          <ac:chgData name="片岡 愛海" userId="89748f703fc3332d" providerId="LiveId" clId="{5460492F-6382-42F3-BA75-C2512DB46AD2}" dt="2022-02-15T01:32:02.651" v="177" actId="21"/>
          <ac:picMkLst>
            <pc:docMk/>
            <pc:sldMk cId="2420352700" sldId="320"/>
            <ac:picMk id="5" creationId="{622B4A16-17B7-4F8B-B2B0-EAFCCFCED6BA}"/>
          </ac:picMkLst>
        </pc:picChg>
        <pc:picChg chg="add del mod">
          <ac:chgData name="片岡 愛海" userId="89748f703fc3332d" providerId="LiveId" clId="{5460492F-6382-42F3-BA75-C2512DB46AD2}" dt="2022-02-15T01:32:13.981" v="180" actId="21"/>
          <ac:picMkLst>
            <pc:docMk/>
            <pc:sldMk cId="2420352700" sldId="320"/>
            <ac:picMk id="7" creationId="{D978F967-C929-486C-AE03-B73C031BD98E}"/>
          </ac:picMkLst>
        </pc:picChg>
      </pc:sldChg>
      <pc:sldChg chg="addSp delSp modSp new mod ord">
        <pc:chgData name="片岡 愛海" userId="89748f703fc3332d" providerId="LiveId" clId="{5460492F-6382-42F3-BA75-C2512DB46AD2}" dt="2022-02-15T08:23:34.627" v="353"/>
        <pc:sldMkLst>
          <pc:docMk/>
          <pc:sldMk cId="71629350" sldId="321"/>
        </pc:sldMkLst>
        <pc:spChg chg="add del">
          <ac:chgData name="片岡 愛海" userId="89748f703fc3332d" providerId="LiveId" clId="{5460492F-6382-42F3-BA75-C2512DB46AD2}" dt="2022-02-15T01:35:40.570" v="317" actId="22"/>
          <ac:spMkLst>
            <pc:docMk/>
            <pc:sldMk cId="71629350" sldId="321"/>
            <ac:spMk id="4" creationId="{4A761F65-FAB7-4D0D-A620-85229479C64D}"/>
          </ac:spMkLst>
        </pc:spChg>
        <pc:spChg chg="add mod">
          <ac:chgData name="片岡 愛海" userId="89748f703fc3332d" providerId="LiveId" clId="{5460492F-6382-42F3-BA75-C2512DB46AD2}" dt="2022-02-15T01:36:05.941" v="322" actId="1076"/>
          <ac:spMkLst>
            <pc:docMk/>
            <pc:sldMk cId="71629350" sldId="321"/>
            <ac:spMk id="5" creationId="{176B6D0D-ED85-4CE3-A517-914D5BF15243}"/>
          </ac:spMkLst>
        </pc:spChg>
        <pc:spChg chg="add mod">
          <ac:chgData name="片岡 愛海" userId="89748f703fc3332d" providerId="LiveId" clId="{5460492F-6382-42F3-BA75-C2512DB46AD2}" dt="2022-02-15T01:40:52.403" v="345"/>
          <ac:spMkLst>
            <pc:docMk/>
            <pc:sldMk cId="71629350" sldId="321"/>
            <ac:spMk id="12" creationId="{5051671D-E239-4571-868B-E0FDB4B0C41C}"/>
          </ac:spMkLst>
        </pc:spChg>
        <pc:picChg chg="add mod">
          <ac:chgData name="片岡 愛海" userId="89748f703fc3332d" providerId="LiveId" clId="{5460492F-6382-42F3-BA75-C2512DB46AD2}" dt="2022-02-15T01:41:12.707" v="348" actId="1076"/>
          <ac:picMkLst>
            <pc:docMk/>
            <pc:sldMk cId="71629350" sldId="321"/>
            <ac:picMk id="2" creationId="{A4C0F8EF-4C05-455E-88DF-09FE759F81F7}"/>
          </ac:picMkLst>
        </pc:picChg>
        <pc:inkChg chg="add del">
          <ac:chgData name="片岡 愛海" userId="89748f703fc3332d" providerId="LiveId" clId="{5460492F-6382-42F3-BA75-C2512DB46AD2}" dt="2022-02-15T01:37:01.186" v="324" actId="9405"/>
          <ac:inkMkLst>
            <pc:docMk/>
            <pc:sldMk cId="71629350" sldId="321"/>
            <ac:inkMk id="6" creationId="{2D9F13DA-D58B-476A-822E-605BA356DDC1}"/>
          </ac:inkMkLst>
        </pc:inkChg>
        <pc:inkChg chg="add del">
          <ac:chgData name="片岡 愛海" userId="89748f703fc3332d" providerId="LiveId" clId="{5460492F-6382-42F3-BA75-C2512DB46AD2}" dt="2022-02-15T01:37:13.605" v="326" actId="9405"/>
          <ac:inkMkLst>
            <pc:docMk/>
            <pc:sldMk cId="71629350" sldId="321"/>
            <ac:inkMk id="7" creationId="{61DD1A15-8C96-472A-8BE4-A4CD77119C6F}"/>
          </ac:inkMkLst>
        </pc:inkChg>
        <pc:inkChg chg="add">
          <ac:chgData name="片岡 愛海" userId="89748f703fc3332d" providerId="LiveId" clId="{5460492F-6382-42F3-BA75-C2512DB46AD2}" dt="2022-02-15T01:37:54.840" v="327" actId="9405"/>
          <ac:inkMkLst>
            <pc:docMk/>
            <pc:sldMk cId="71629350" sldId="321"/>
            <ac:inkMk id="8" creationId="{990A6194-E9D0-4F3E-9D2A-5FA9A214D085}"/>
          </ac:inkMkLst>
        </pc:inkChg>
        <pc:inkChg chg="add">
          <ac:chgData name="片岡 愛海" userId="89748f703fc3332d" providerId="LiveId" clId="{5460492F-6382-42F3-BA75-C2512DB46AD2}" dt="2022-02-15T01:38:06.100" v="328" actId="9405"/>
          <ac:inkMkLst>
            <pc:docMk/>
            <pc:sldMk cId="71629350" sldId="321"/>
            <ac:inkMk id="9" creationId="{84CD77C6-33AE-46B8-9AB7-9DF41A384959}"/>
          </ac:inkMkLst>
        </pc:inkChg>
        <pc:inkChg chg="add">
          <ac:chgData name="片岡 愛海" userId="89748f703fc3332d" providerId="LiveId" clId="{5460492F-6382-42F3-BA75-C2512DB46AD2}" dt="2022-02-15T01:38:15.927" v="329" actId="9405"/>
          <ac:inkMkLst>
            <pc:docMk/>
            <pc:sldMk cId="71629350" sldId="321"/>
            <ac:inkMk id="10" creationId="{39929BB4-FDC2-46EF-BF9B-CB684C3FFE9D}"/>
          </ac:inkMkLst>
        </pc:inkChg>
        <pc:inkChg chg="add">
          <ac:chgData name="片岡 愛海" userId="89748f703fc3332d" providerId="LiveId" clId="{5460492F-6382-42F3-BA75-C2512DB46AD2}" dt="2022-02-15T01:38:28.398" v="330" actId="9405"/>
          <ac:inkMkLst>
            <pc:docMk/>
            <pc:sldMk cId="71629350" sldId="321"/>
            <ac:inkMk id="11" creationId="{5221F181-1855-4989-8D75-E586D3253C95}"/>
          </ac:inkMkLst>
        </pc:inkChg>
      </pc:sldChg>
      <pc:sldChg chg="addSp modSp new mod">
        <pc:chgData name="片岡 愛海" userId="89748f703fc3332d" providerId="LiveId" clId="{5460492F-6382-42F3-BA75-C2512DB46AD2}" dt="2022-02-15T01:41:06.655" v="347" actId="1076"/>
        <pc:sldMkLst>
          <pc:docMk/>
          <pc:sldMk cId="3337013244" sldId="322"/>
        </pc:sldMkLst>
        <pc:spChg chg="add mod">
          <ac:chgData name="片岡 愛海" userId="89748f703fc3332d" providerId="LiveId" clId="{5460492F-6382-42F3-BA75-C2512DB46AD2}" dt="2022-02-15T01:35:56.728" v="320" actId="1076"/>
          <ac:spMkLst>
            <pc:docMk/>
            <pc:sldMk cId="3337013244" sldId="322"/>
            <ac:spMk id="3" creationId="{C2526063-2FF3-4578-AFA5-69D40D70FE24}"/>
          </ac:spMkLst>
        </pc:spChg>
        <pc:spChg chg="add mod">
          <ac:chgData name="片岡 愛海" userId="89748f703fc3332d" providerId="LiveId" clId="{5460492F-6382-42F3-BA75-C2512DB46AD2}" dt="2022-02-15T01:40:54.372" v="346"/>
          <ac:spMkLst>
            <pc:docMk/>
            <pc:sldMk cId="3337013244" sldId="322"/>
            <ac:spMk id="9" creationId="{B5A1DAD0-7D8D-4570-BC16-B5246E87C717}"/>
          </ac:spMkLst>
        </pc:spChg>
        <pc:picChg chg="add mod">
          <ac:chgData name="片岡 愛海" userId="89748f703fc3332d" providerId="LiveId" clId="{5460492F-6382-42F3-BA75-C2512DB46AD2}" dt="2022-02-15T01:41:06.655" v="347" actId="1076"/>
          <ac:picMkLst>
            <pc:docMk/>
            <pc:sldMk cId="3337013244" sldId="322"/>
            <ac:picMk id="2" creationId="{FD2713BF-5ED8-499B-AAF4-C2A8B859DA0A}"/>
          </ac:picMkLst>
        </pc:picChg>
        <pc:inkChg chg="add">
          <ac:chgData name="片岡 愛海" userId="89748f703fc3332d" providerId="LiveId" clId="{5460492F-6382-42F3-BA75-C2512DB46AD2}" dt="2022-02-15T01:38:38.592" v="331" actId="9405"/>
          <ac:inkMkLst>
            <pc:docMk/>
            <pc:sldMk cId="3337013244" sldId="322"/>
            <ac:inkMk id="4" creationId="{30D3C2BC-2EF6-4427-8B0E-B78EA01E2A18}"/>
          </ac:inkMkLst>
        </pc:inkChg>
        <pc:inkChg chg="add">
          <ac:chgData name="片岡 愛海" userId="89748f703fc3332d" providerId="LiveId" clId="{5460492F-6382-42F3-BA75-C2512DB46AD2}" dt="2022-02-15T01:38:44.484" v="332" actId="9405"/>
          <ac:inkMkLst>
            <pc:docMk/>
            <pc:sldMk cId="3337013244" sldId="322"/>
            <ac:inkMk id="5" creationId="{3E1627B1-9D5D-4FFF-BDB9-6400F5F5EC58}"/>
          </ac:inkMkLst>
        </pc:inkChg>
        <pc:inkChg chg="add">
          <ac:chgData name="片岡 愛海" userId="89748f703fc3332d" providerId="LiveId" clId="{5460492F-6382-42F3-BA75-C2512DB46AD2}" dt="2022-02-15T01:38:51.364" v="333" actId="9405"/>
          <ac:inkMkLst>
            <pc:docMk/>
            <pc:sldMk cId="3337013244" sldId="322"/>
            <ac:inkMk id="6" creationId="{85CF0C94-391C-4616-9924-10839C590D99}"/>
          </ac:inkMkLst>
        </pc:inkChg>
        <pc:inkChg chg="add">
          <ac:chgData name="片岡 愛海" userId="89748f703fc3332d" providerId="LiveId" clId="{5460492F-6382-42F3-BA75-C2512DB46AD2}" dt="2022-02-15T01:38:56.987" v="334" actId="9405"/>
          <ac:inkMkLst>
            <pc:docMk/>
            <pc:sldMk cId="3337013244" sldId="322"/>
            <ac:inkMk id="7" creationId="{A751890E-BD81-4457-ABA8-042B950EF727}"/>
          </ac:inkMkLst>
        </pc:inkChg>
        <pc:inkChg chg="add">
          <ac:chgData name="片岡 愛海" userId="89748f703fc3332d" providerId="LiveId" clId="{5460492F-6382-42F3-BA75-C2512DB46AD2}" dt="2022-02-15T01:39:03.742" v="335" actId="9405"/>
          <ac:inkMkLst>
            <pc:docMk/>
            <pc:sldMk cId="3337013244" sldId="322"/>
            <ac:inkMk id="8" creationId="{7CC7A4C5-00E0-4C1B-AD97-30BC8AE01B44}"/>
          </ac:inkMkLst>
        </pc:inkChg>
      </pc:sldChg>
      <pc:sldChg chg="modSp new mod modClrScheme chgLayout">
        <pc:chgData name="片岡 愛海" userId="89748f703fc3332d" providerId="LiveId" clId="{5460492F-6382-42F3-BA75-C2512DB46AD2}" dt="2022-02-15T08:27:02.439" v="374" actId="1076"/>
        <pc:sldMkLst>
          <pc:docMk/>
          <pc:sldMk cId="2677532255" sldId="323"/>
        </pc:sldMkLst>
        <pc:spChg chg="mod ord">
          <ac:chgData name="片岡 愛海" userId="89748f703fc3332d" providerId="LiveId" clId="{5460492F-6382-42F3-BA75-C2512DB46AD2}" dt="2022-02-15T08:27:02.439" v="374" actId="1076"/>
          <ac:spMkLst>
            <pc:docMk/>
            <pc:sldMk cId="2677532255" sldId="323"/>
            <ac:spMk id="2" creationId="{D05EA848-F984-454A-A747-AFD1EFA87672}"/>
          </ac:spMkLst>
        </pc:spChg>
      </pc:sldChg>
    </pc:docChg>
  </pc:docChgLst>
  <pc:docChgLst>
    <pc:chgData name="いま もえ" userId="2cd21703dfd2bd85" providerId="Windows Live" clId="Web-{DEDDC29A-A870-43AE-8CE9-AB947D2160EC}"/>
    <pc:docChg chg="addSld modSld">
      <pc:chgData name="いま もえ" userId="2cd21703dfd2bd85" providerId="Windows Live" clId="Web-{DEDDC29A-A870-43AE-8CE9-AB947D2160EC}" dt="2022-02-14T08:01:50.667" v="421" actId="20577"/>
      <pc:docMkLst>
        <pc:docMk/>
      </pc:docMkLst>
      <pc:sldChg chg="addSp modSp">
        <pc:chgData name="いま もえ" userId="2cd21703dfd2bd85" providerId="Windows Live" clId="Web-{DEDDC29A-A870-43AE-8CE9-AB947D2160EC}" dt="2022-02-14T07:15:14.185" v="7" actId="1076"/>
        <pc:sldMkLst>
          <pc:docMk/>
          <pc:sldMk cId="619997346" sldId="260"/>
        </pc:sldMkLst>
        <pc:spChg chg="mod">
          <ac:chgData name="いま もえ" userId="2cd21703dfd2bd85" providerId="Windows Live" clId="Web-{DEDDC29A-A870-43AE-8CE9-AB947D2160EC}" dt="2022-02-14T07:15:08.935" v="6" actId="20577"/>
          <ac:spMkLst>
            <pc:docMk/>
            <pc:sldMk cId="619997346" sldId="260"/>
            <ac:spMk id="7" creationId="{16988405-0794-4BF5-85D3-28559E007CF8}"/>
          </ac:spMkLst>
        </pc:spChg>
        <pc:spChg chg="add mod">
          <ac:chgData name="いま もえ" userId="2cd21703dfd2bd85" providerId="Windows Live" clId="Web-{DEDDC29A-A870-43AE-8CE9-AB947D2160EC}" dt="2022-02-14T07:15:14.185" v="7" actId="1076"/>
          <ac:spMkLst>
            <pc:docMk/>
            <pc:sldMk cId="619997346" sldId="260"/>
            <ac:spMk id="11" creationId="{1C04414D-6817-41F6-8907-D2B1A9A2E348}"/>
          </ac:spMkLst>
        </pc:spChg>
      </pc:sldChg>
      <pc:sldChg chg="modSp">
        <pc:chgData name="いま もえ" userId="2cd21703dfd2bd85" providerId="Windows Live" clId="Web-{DEDDC29A-A870-43AE-8CE9-AB947D2160EC}" dt="2022-02-14T07:34:48.289" v="158" actId="20577"/>
        <pc:sldMkLst>
          <pc:docMk/>
          <pc:sldMk cId="1571403171" sldId="285"/>
        </pc:sldMkLst>
        <pc:spChg chg="mod">
          <ac:chgData name="いま もえ" userId="2cd21703dfd2bd85" providerId="Windows Live" clId="Web-{DEDDC29A-A870-43AE-8CE9-AB947D2160EC}" dt="2022-02-14T07:31:09.518" v="145" actId="1076"/>
          <ac:spMkLst>
            <pc:docMk/>
            <pc:sldMk cId="1571403171" sldId="285"/>
            <ac:spMk id="5" creationId="{FE80A8D1-2E47-4E35-86E5-12B77BD7105E}"/>
          </ac:spMkLst>
        </pc:spChg>
        <pc:spChg chg="mod">
          <ac:chgData name="いま もえ" userId="2cd21703dfd2bd85" providerId="Windows Live" clId="Web-{DEDDC29A-A870-43AE-8CE9-AB947D2160EC}" dt="2022-02-14T07:34:48.289" v="158" actId="20577"/>
          <ac:spMkLst>
            <pc:docMk/>
            <pc:sldMk cId="1571403171" sldId="285"/>
            <ac:spMk id="8" creationId="{7E268FF7-9D39-4704-B88A-E0256679F9FC}"/>
          </ac:spMkLst>
        </pc:spChg>
      </pc:sldChg>
      <pc:sldChg chg="modSp">
        <pc:chgData name="いま もえ" userId="2cd21703dfd2bd85" providerId="Windows Live" clId="Web-{DEDDC29A-A870-43AE-8CE9-AB947D2160EC}" dt="2022-02-14T07:23:52.681" v="122" actId="20577"/>
        <pc:sldMkLst>
          <pc:docMk/>
          <pc:sldMk cId="869120543" sldId="290"/>
        </pc:sldMkLst>
        <pc:spChg chg="mod">
          <ac:chgData name="いま もえ" userId="2cd21703dfd2bd85" providerId="Windows Live" clId="Web-{DEDDC29A-A870-43AE-8CE9-AB947D2160EC}" dt="2022-02-14T07:23:52.681" v="122" actId="20577"/>
          <ac:spMkLst>
            <pc:docMk/>
            <pc:sldMk cId="869120543" sldId="290"/>
            <ac:spMk id="6" creationId="{87A2F462-A343-DC4E-93F2-2931C80F086C}"/>
          </ac:spMkLst>
        </pc:spChg>
      </pc:sldChg>
      <pc:sldChg chg="modSp">
        <pc:chgData name="いま もえ" userId="2cd21703dfd2bd85" providerId="Windows Live" clId="Web-{DEDDC29A-A870-43AE-8CE9-AB947D2160EC}" dt="2022-02-14T07:20:00.941" v="99" actId="1076"/>
        <pc:sldMkLst>
          <pc:docMk/>
          <pc:sldMk cId="2751833025" sldId="294"/>
        </pc:sldMkLst>
        <pc:spChg chg="mod">
          <ac:chgData name="いま もえ" userId="2cd21703dfd2bd85" providerId="Windows Live" clId="Web-{DEDDC29A-A870-43AE-8CE9-AB947D2160EC}" dt="2022-02-14T07:19:20.159" v="75" actId="20577"/>
          <ac:spMkLst>
            <pc:docMk/>
            <pc:sldMk cId="2751833025" sldId="294"/>
            <ac:spMk id="7" creationId="{411E3612-4C0E-2F4F-B9CB-FE7C6FCBA66A}"/>
          </ac:spMkLst>
        </pc:spChg>
        <pc:spChg chg="mod">
          <ac:chgData name="いま もえ" userId="2cd21703dfd2bd85" providerId="Windows Live" clId="Web-{DEDDC29A-A870-43AE-8CE9-AB947D2160EC}" dt="2022-02-14T07:20:00.941" v="99" actId="1076"/>
          <ac:spMkLst>
            <pc:docMk/>
            <pc:sldMk cId="2751833025" sldId="294"/>
            <ac:spMk id="8" creationId="{FA3B1AF8-FA85-874F-B59A-AD204B2470EC}"/>
          </ac:spMkLst>
        </pc:spChg>
        <pc:picChg chg="mod">
          <ac:chgData name="いま もえ" userId="2cd21703dfd2bd85" providerId="Windows Live" clId="Web-{DEDDC29A-A870-43AE-8CE9-AB947D2160EC}" dt="2022-02-14T07:19:54.973" v="98" actId="1076"/>
          <ac:picMkLst>
            <pc:docMk/>
            <pc:sldMk cId="2751833025" sldId="294"/>
            <ac:picMk id="6" creationId="{FCE5E109-F817-6C4A-AFC6-8D98DF114E67}"/>
          </ac:picMkLst>
        </pc:picChg>
      </pc:sldChg>
      <pc:sldChg chg="modSp">
        <pc:chgData name="いま もえ" userId="2cd21703dfd2bd85" providerId="Windows Live" clId="Web-{DEDDC29A-A870-43AE-8CE9-AB947D2160EC}" dt="2022-02-14T07:34:16.944" v="150" actId="20577"/>
        <pc:sldMkLst>
          <pc:docMk/>
          <pc:sldMk cId="3307087338" sldId="298"/>
        </pc:sldMkLst>
        <pc:spChg chg="mod">
          <ac:chgData name="いま もえ" userId="2cd21703dfd2bd85" providerId="Windows Live" clId="Web-{DEDDC29A-A870-43AE-8CE9-AB947D2160EC}" dt="2022-02-14T07:34:16.944" v="150" actId="20577"/>
          <ac:spMkLst>
            <pc:docMk/>
            <pc:sldMk cId="3307087338" sldId="298"/>
            <ac:spMk id="11" creationId="{14F11EAD-E753-1C4C-B7F7-C3D8E09FDD8A}"/>
          </ac:spMkLst>
        </pc:spChg>
      </pc:sldChg>
      <pc:sldChg chg="addSp delSp modSp">
        <pc:chgData name="いま もえ" userId="2cd21703dfd2bd85" providerId="Windows Live" clId="Web-{DEDDC29A-A870-43AE-8CE9-AB947D2160EC}" dt="2022-02-14T07:22:42.086" v="110" actId="20577"/>
        <pc:sldMkLst>
          <pc:docMk/>
          <pc:sldMk cId="485823204" sldId="304"/>
        </pc:sldMkLst>
        <pc:spChg chg="mod">
          <ac:chgData name="いま もえ" userId="2cd21703dfd2bd85" providerId="Windows Live" clId="Web-{DEDDC29A-A870-43AE-8CE9-AB947D2160EC}" dt="2022-02-14T07:22:42.086" v="110" actId="20577"/>
          <ac:spMkLst>
            <pc:docMk/>
            <pc:sldMk cId="485823204" sldId="304"/>
            <ac:spMk id="3" creationId="{6D1C1926-CFF7-3841-A6B7-07FA691C8F7E}"/>
          </ac:spMkLst>
        </pc:spChg>
        <pc:spChg chg="add del">
          <ac:chgData name="いま もえ" userId="2cd21703dfd2bd85" providerId="Windows Live" clId="Web-{DEDDC29A-A870-43AE-8CE9-AB947D2160EC}" dt="2022-02-14T07:21:47.334" v="101"/>
          <ac:spMkLst>
            <pc:docMk/>
            <pc:sldMk cId="485823204" sldId="304"/>
            <ac:spMk id="4" creationId="{DDB7ED8F-9796-4AF6-8AF2-ABD593ECA71F}"/>
          </ac:spMkLst>
        </pc:spChg>
      </pc:sldChg>
      <pc:sldChg chg="modSp">
        <pc:chgData name="いま もえ" userId="2cd21703dfd2bd85" providerId="Windows Live" clId="Web-{DEDDC29A-A870-43AE-8CE9-AB947D2160EC}" dt="2022-02-14T07:25:02.729" v="125" actId="20577"/>
        <pc:sldMkLst>
          <pc:docMk/>
          <pc:sldMk cId="2975184921" sldId="309"/>
        </pc:sldMkLst>
        <pc:spChg chg="mod">
          <ac:chgData name="いま もえ" userId="2cd21703dfd2bd85" providerId="Windows Live" clId="Web-{DEDDC29A-A870-43AE-8CE9-AB947D2160EC}" dt="2022-02-14T07:25:02.729" v="125" actId="20577"/>
          <ac:spMkLst>
            <pc:docMk/>
            <pc:sldMk cId="2975184921" sldId="309"/>
            <ac:spMk id="8" creationId="{5D597722-87DD-4161-AB96-9B8A97635ED9}"/>
          </ac:spMkLst>
        </pc:spChg>
      </pc:sldChg>
      <pc:sldChg chg="addSp delSp modSp new">
        <pc:chgData name="いま もえ" userId="2cd21703dfd2bd85" providerId="Windows Live" clId="Web-{DEDDC29A-A870-43AE-8CE9-AB947D2160EC}" dt="2022-02-14T08:01:50.667" v="421" actId="20577"/>
        <pc:sldMkLst>
          <pc:docMk/>
          <pc:sldMk cId="3154344284" sldId="315"/>
        </pc:sldMkLst>
        <pc:spChg chg="add del mod">
          <ac:chgData name="いま もえ" userId="2cd21703dfd2bd85" providerId="Windows Live" clId="Web-{DEDDC29A-A870-43AE-8CE9-AB947D2160EC}" dt="2022-02-14T07:30:01.486" v="130"/>
          <ac:spMkLst>
            <pc:docMk/>
            <pc:sldMk cId="3154344284" sldId="315"/>
            <ac:spMk id="2" creationId="{5B228E65-2FE1-4A51-9C3A-09AA8A7A6C44}"/>
          </ac:spMkLst>
        </pc:spChg>
        <pc:spChg chg="add del mod">
          <ac:chgData name="いま もえ" userId="2cd21703dfd2bd85" providerId="Windows Live" clId="Web-{DEDDC29A-A870-43AE-8CE9-AB947D2160EC}" dt="2022-02-14T07:30:19.220" v="134"/>
          <ac:spMkLst>
            <pc:docMk/>
            <pc:sldMk cId="3154344284" sldId="315"/>
            <ac:spMk id="3" creationId="{E4665D07-24C7-4C94-9DF6-01560D790BFB}"/>
          </ac:spMkLst>
        </pc:spChg>
        <pc:spChg chg="add del mod">
          <ac:chgData name="いま もえ" userId="2cd21703dfd2bd85" providerId="Windows Live" clId="Web-{DEDDC29A-A870-43AE-8CE9-AB947D2160EC}" dt="2022-02-14T07:30:48.252" v="141"/>
          <ac:spMkLst>
            <pc:docMk/>
            <pc:sldMk cId="3154344284" sldId="315"/>
            <ac:spMk id="4" creationId="{DE4B6D7D-9AC3-4F21-B0BA-F64DABF49CBD}"/>
          </ac:spMkLst>
        </pc:spChg>
        <pc:spChg chg="add">
          <ac:chgData name="いま もえ" userId="2cd21703dfd2bd85" providerId="Windows Live" clId="Web-{DEDDC29A-A870-43AE-8CE9-AB947D2160EC}" dt="2022-02-14T07:31:22.940" v="146"/>
          <ac:spMkLst>
            <pc:docMk/>
            <pc:sldMk cId="3154344284" sldId="315"/>
            <ac:spMk id="6" creationId="{B0D6D8AD-9254-41AE-92EE-0423AC3D0784}"/>
          </ac:spMkLst>
        </pc:spChg>
        <pc:spChg chg="add mod">
          <ac:chgData name="いま もえ" userId="2cd21703dfd2bd85" providerId="Windows Live" clId="Web-{DEDDC29A-A870-43AE-8CE9-AB947D2160EC}" dt="2022-02-14T08:01:50.667" v="421" actId="20577"/>
          <ac:spMkLst>
            <pc:docMk/>
            <pc:sldMk cId="3154344284" sldId="315"/>
            <ac:spMk id="7" creationId="{EC9119CA-FD47-4219-948E-D28741B82A93}"/>
          </ac:spMkLst>
        </pc:spChg>
      </pc:sldChg>
    </pc:docChg>
  </pc:docChgLst>
  <pc:docChgLst>
    <pc:chgData name="片岡 愛海" userId="89748f703fc3332d" providerId="LiveId" clId="{B9C81094-AD83-124B-B77E-54A8053D3B25}"/>
    <pc:docChg chg="undo custSel addSld delSld modSld">
      <pc:chgData name="片岡 愛海" userId="89748f703fc3332d" providerId="LiveId" clId="{B9C81094-AD83-124B-B77E-54A8053D3B25}" dt="2022-02-18T08:52:35.845" v="746" actId="207"/>
      <pc:docMkLst>
        <pc:docMk/>
      </pc:docMkLst>
      <pc:sldChg chg="modSp">
        <pc:chgData name="片岡 愛海" userId="89748f703fc3332d" providerId="LiveId" clId="{B9C81094-AD83-124B-B77E-54A8053D3B25}" dt="2022-02-18T07:55:46.264" v="681" actId="1076"/>
        <pc:sldMkLst>
          <pc:docMk/>
          <pc:sldMk cId="3516760662" sldId="256"/>
        </pc:sldMkLst>
        <pc:spChg chg="mod">
          <ac:chgData name="片岡 愛海" userId="89748f703fc3332d" providerId="LiveId" clId="{B9C81094-AD83-124B-B77E-54A8053D3B25}" dt="2022-02-18T07:55:46.264" v="681" actId="1076"/>
          <ac:spMkLst>
            <pc:docMk/>
            <pc:sldMk cId="3516760662" sldId="256"/>
            <ac:spMk id="3" creationId="{BCB1AD33-9444-2641-A5E0-8FF803CFE54F}"/>
          </ac:spMkLst>
        </pc:spChg>
      </pc:sldChg>
      <pc:sldChg chg="addSp delSp modSp">
        <pc:chgData name="片岡 愛海" userId="89748f703fc3332d" providerId="LiveId" clId="{B9C81094-AD83-124B-B77E-54A8053D3B25}" dt="2022-02-17T04:19:07.012" v="647" actId="21"/>
        <pc:sldMkLst>
          <pc:docMk/>
          <pc:sldMk cId="619997346" sldId="260"/>
        </pc:sldMkLst>
        <pc:spChg chg="mod">
          <ac:chgData name="片岡 愛海" userId="89748f703fc3332d" providerId="LiveId" clId="{B9C81094-AD83-124B-B77E-54A8053D3B25}" dt="2022-01-19T04:37:09.131" v="9" actId="13822"/>
          <ac:spMkLst>
            <pc:docMk/>
            <pc:sldMk cId="619997346" sldId="260"/>
            <ac:spMk id="4" creationId="{83B1C15E-F7DA-2F44-BBC4-AF0A57FF0419}"/>
          </ac:spMkLst>
        </pc:spChg>
        <pc:spChg chg="del">
          <ac:chgData name="片岡 愛海" userId="89748f703fc3332d" providerId="LiveId" clId="{B9C81094-AD83-124B-B77E-54A8053D3B25}" dt="2022-02-17T04:19:07.012" v="647" actId="21"/>
          <ac:spMkLst>
            <pc:docMk/>
            <pc:sldMk cId="619997346" sldId="260"/>
            <ac:spMk id="14" creationId="{B01A9291-6AD9-465E-907F-83BE8E41098B}"/>
          </ac:spMkLst>
        </pc:spChg>
        <pc:picChg chg="add mod">
          <ac:chgData name="片岡 愛海" userId="89748f703fc3332d" providerId="LiveId" clId="{B9C81094-AD83-124B-B77E-54A8053D3B25}" dt="2022-02-14T08:13:38.448" v="547" actId="1076"/>
          <ac:picMkLst>
            <pc:docMk/>
            <pc:sldMk cId="619997346" sldId="260"/>
            <ac:picMk id="3" creationId="{749B603D-2003-B94E-8F68-C98B3ACC6E88}"/>
          </ac:picMkLst>
        </pc:picChg>
        <pc:picChg chg="mod">
          <ac:chgData name="片岡 愛海" userId="89748f703fc3332d" providerId="LiveId" clId="{B9C81094-AD83-124B-B77E-54A8053D3B25}" dt="2022-02-14T08:13:26.128" v="543" actId="14100"/>
          <ac:picMkLst>
            <pc:docMk/>
            <pc:sldMk cId="619997346" sldId="260"/>
            <ac:picMk id="15" creationId="{9FCDE0A9-D4FF-8547-9328-E3CBC6ECE95F}"/>
          </ac:picMkLst>
        </pc:picChg>
      </pc:sldChg>
      <pc:sldChg chg="modSp">
        <pc:chgData name="片岡 愛海" userId="89748f703fc3332d" providerId="LiveId" clId="{B9C81094-AD83-124B-B77E-54A8053D3B25}" dt="2022-02-18T03:39:35.851" v="670" actId="20577"/>
        <pc:sldMkLst>
          <pc:docMk/>
          <pc:sldMk cId="1209144023" sldId="262"/>
        </pc:sldMkLst>
        <pc:spChg chg="mod">
          <ac:chgData name="片岡 愛海" userId="89748f703fc3332d" providerId="LiveId" clId="{B9C81094-AD83-124B-B77E-54A8053D3B25}" dt="2022-02-18T03:39:35.851" v="670" actId="20577"/>
          <ac:spMkLst>
            <pc:docMk/>
            <pc:sldMk cId="1209144023" sldId="262"/>
            <ac:spMk id="3" creationId="{D73B54DC-C354-B644-A916-766C5D80F529}"/>
          </ac:spMkLst>
        </pc:spChg>
      </pc:sldChg>
      <pc:sldChg chg="modSp">
        <pc:chgData name="片岡 愛海" userId="89748f703fc3332d" providerId="LiveId" clId="{B9C81094-AD83-124B-B77E-54A8053D3B25}" dt="2022-01-19T04:32:19.620" v="8" actId="13822"/>
        <pc:sldMkLst>
          <pc:docMk/>
          <pc:sldMk cId="3471014594" sldId="277"/>
        </pc:sldMkLst>
        <pc:spChg chg="mod">
          <ac:chgData name="片岡 愛海" userId="89748f703fc3332d" providerId="LiveId" clId="{B9C81094-AD83-124B-B77E-54A8053D3B25}" dt="2022-01-19T04:32:01.775" v="4" actId="13822"/>
          <ac:spMkLst>
            <pc:docMk/>
            <pc:sldMk cId="3471014594" sldId="277"/>
            <ac:spMk id="5" creationId="{F4C8E605-7909-D445-A136-AD4A1AE34FCA}"/>
          </ac:spMkLst>
        </pc:spChg>
        <pc:spChg chg="mod">
          <ac:chgData name="片岡 愛海" userId="89748f703fc3332d" providerId="LiveId" clId="{B9C81094-AD83-124B-B77E-54A8053D3B25}" dt="2022-01-19T04:31:58.553" v="3" actId="13822"/>
          <ac:spMkLst>
            <pc:docMk/>
            <pc:sldMk cId="3471014594" sldId="277"/>
            <ac:spMk id="7" creationId="{99C27E20-5265-EC4F-9872-32A424A84386}"/>
          </ac:spMkLst>
        </pc:spChg>
        <pc:spChg chg="mod">
          <ac:chgData name="片岡 愛海" userId="89748f703fc3332d" providerId="LiveId" clId="{B9C81094-AD83-124B-B77E-54A8053D3B25}" dt="2022-01-19T04:31:47.557" v="0" actId="13822"/>
          <ac:spMkLst>
            <pc:docMk/>
            <pc:sldMk cId="3471014594" sldId="277"/>
            <ac:spMk id="8" creationId="{595408E3-0D7D-8A4E-8B04-31542B83D0EC}"/>
          </ac:spMkLst>
        </pc:spChg>
        <pc:spChg chg="mod">
          <ac:chgData name="片岡 愛海" userId="89748f703fc3332d" providerId="LiveId" clId="{B9C81094-AD83-124B-B77E-54A8053D3B25}" dt="2022-01-19T04:31:52.259" v="1" actId="13822"/>
          <ac:spMkLst>
            <pc:docMk/>
            <pc:sldMk cId="3471014594" sldId="277"/>
            <ac:spMk id="9" creationId="{878385D7-F141-2846-AFED-0CB0E5ABBB2E}"/>
          </ac:spMkLst>
        </pc:spChg>
        <pc:spChg chg="mod">
          <ac:chgData name="片岡 愛海" userId="89748f703fc3332d" providerId="LiveId" clId="{B9C81094-AD83-124B-B77E-54A8053D3B25}" dt="2022-01-19T04:31:55.231" v="2" actId="13822"/>
          <ac:spMkLst>
            <pc:docMk/>
            <pc:sldMk cId="3471014594" sldId="277"/>
            <ac:spMk id="10" creationId="{50BBA97A-77A4-1B4F-9B96-A4FB2FB534C9}"/>
          </ac:spMkLst>
        </pc:spChg>
        <pc:spChg chg="mod">
          <ac:chgData name="片岡 愛海" userId="89748f703fc3332d" providerId="LiveId" clId="{B9C81094-AD83-124B-B77E-54A8053D3B25}" dt="2022-01-19T04:32:19.620" v="8" actId="13822"/>
          <ac:spMkLst>
            <pc:docMk/>
            <pc:sldMk cId="3471014594" sldId="277"/>
            <ac:spMk id="16" creationId="{B1BE534B-9D95-49B6-9D5C-44B9560C5BFB}"/>
          </ac:spMkLst>
        </pc:spChg>
      </pc:sldChg>
      <pc:sldChg chg="addSp modSp">
        <pc:chgData name="片岡 愛海" userId="89748f703fc3332d" providerId="LiveId" clId="{B9C81094-AD83-124B-B77E-54A8053D3B25}" dt="2022-02-14T03:33:25.637" v="501" actId="1076"/>
        <pc:sldMkLst>
          <pc:docMk/>
          <pc:sldMk cId="2723488695" sldId="281"/>
        </pc:sldMkLst>
        <pc:spChg chg="add mod">
          <ac:chgData name="片岡 愛海" userId="89748f703fc3332d" providerId="LiveId" clId="{B9C81094-AD83-124B-B77E-54A8053D3B25}" dt="2022-02-14T03:29:01.839" v="363" actId="1076"/>
          <ac:spMkLst>
            <pc:docMk/>
            <pc:sldMk cId="2723488695" sldId="281"/>
            <ac:spMk id="2" creationId="{E3ED0159-B7EF-6A4D-A21B-C68E672B7826}"/>
          </ac:spMkLst>
        </pc:spChg>
        <pc:spChg chg="add mod">
          <ac:chgData name="片岡 愛海" userId="89748f703fc3332d" providerId="LiveId" clId="{B9C81094-AD83-124B-B77E-54A8053D3B25}" dt="2022-02-14T03:32:40.763" v="435" actId="1076"/>
          <ac:spMkLst>
            <pc:docMk/>
            <pc:sldMk cId="2723488695" sldId="281"/>
            <ac:spMk id="9" creationId="{B715C2BA-CC11-7C41-B944-EE00E6E0FFBF}"/>
          </ac:spMkLst>
        </pc:spChg>
        <pc:spChg chg="add mod">
          <ac:chgData name="片岡 愛海" userId="89748f703fc3332d" providerId="LiveId" clId="{B9C81094-AD83-124B-B77E-54A8053D3B25}" dt="2022-02-14T03:33:25.637" v="501" actId="1076"/>
          <ac:spMkLst>
            <pc:docMk/>
            <pc:sldMk cId="2723488695" sldId="281"/>
            <ac:spMk id="10" creationId="{0F6A55E8-33C6-804C-BA52-269A9E16CA28}"/>
          </ac:spMkLst>
        </pc:spChg>
        <pc:graphicFrameChg chg="mod">
          <ac:chgData name="片岡 愛海" userId="89748f703fc3332d" providerId="LiveId" clId="{B9C81094-AD83-124B-B77E-54A8053D3B25}" dt="2022-02-14T03:29:57.982" v="434" actId="1076"/>
          <ac:graphicFrameMkLst>
            <pc:docMk/>
            <pc:sldMk cId="2723488695" sldId="281"/>
            <ac:graphicFrameMk id="13" creationId="{1F8CF107-B715-4360-81A6-D01E856E735A}"/>
          </ac:graphicFrameMkLst>
        </pc:graphicFrameChg>
      </pc:sldChg>
      <pc:sldChg chg="mod modShow">
        <pc:chgData name="片岡 愛海" userId="89748f703fc3332d" providerId="LiveId" clId="{B9C81094-AD83-124B-B77E-54A8053D3B25}" dt="2022-01-19T05:58:00.290" v="18" actId="729"/>
        <pc:sldMkLst>
          <pc:docMk/>
          <pc:sldMk cId="3710543270" sldId="284"/>
        </pc:sldMkLst>
      </pc:sldChg>
      <pc:sldChg chg="modSp">
        <pc:chgData name="片岡 愛海" userId="89748f703fc3332d" providerId="LiveId" clId="{B9C81094-AD83-124B-B77E-54A8053D3B25}" dt="2022-02-18T03:39:54.658" v="679" actId="20577"/>
        <pc:sldMkLst>
          <pc:docMk/>
          <pc:sldMk cId="1571403171" sldId="285"/>
        </pc:sldMkLst>
        <pc:spChg chg="mod">
          <ac:chgData name="片岡 愛海" userId="89748f703fc3332d" providerId="LiveId" clId="{B9C81094-AD83-124B-B77E-54A8053D3B25}" dt="2022-02-18T03:39:54.658" v="679" actId="20577"/>
          <ac:spMkLst>
            <pc:docMk/>
            <pc:sldMk cId="1571403171" sldId="285"/>
            <ac:spMk id="11" creationId="{7BF88214-E5C7-493F-9E41-091671EDCAFE}"/>
          </ac:spMkLst>
        </pc:spChg>
      </pc:sldChg>
      <pc:sldChg chg="addSp delSp modSp">
        <pc:chgData name="片岡 愛海" userId="89748f703fc3332d" providerId="LiveId" clId="{B9C81094-AD83-124B-B77E-54A8053D3B25}" dt="2022-02-03T10:30:05.452" v="196" actId="1076"/>
        <pc:sldMkLst>
          <pc:docMk/>
          <pc:sldMk cId="222360550" sldId="287"/>
        </pc:sldMkLst>
        <pc:spChg chg="add del">
          <ac:chgData name="片岡 愛海" userId="89748f703fc3332d" providerId="LiveId" clId="{B9C81094-AD83-124B-B77E-54A8053D3B25}" dt="2022-02-03T10:26:07.660" v="63" actId="139"/>
          <ac:spMkLst>
            <pc:docMk/>
            <pc:sldMk cId="222360550" sldId="287"/>
            <ac:spMk id="2" creationId="{12534ED3-AABC-CB48-88C6-255B1086A8AC}"/>
          </ac:spMkLst>
        </pc:spChg>
        <pc:spChg chg="add mod">
          <ac:chgData name="片岡 愛海" userId="89748f703fc3332d" providerId="LiveId" clId="{B9C81094-AD83-124B-B77E-54A8053D3B25}" dt="2022-02-03T10:30:05.452" v="196" actId="1076"/>
          <ac:spMkLst>
            <pc:docMk/>
            <pc:sldMk cId="222360550" sldId="287"/>
            <ac:spMk id="2" creationId="{3CB530DB-B68E-764A-A0EE-AB75B202F966}"/>
          </ac:spMkLst>
        </pc:spChg>
        <pc:spChg chg="add mod">
          <ac:chgData name="片岡 愛海" userId="89748f703fc3332d" providerId="LiveId" clId="{B9C81094-AD83-124B-B77E-54A8053D3B25}" dt="2022-02-03T10:28:47.502" v="136" actId="1076"/>
          <ac:spMkLst>
            <pc:docMk/>
            <pc:sldMk cId="222360550" sldId="287"/>
            <ac:spMk id="4" creationId="{A15ACA05-D76E-EF4B-A30E-7DBE2FC0C183}"/>
          </ac:spMkLst>
        </pc:spChg>
        <pc:spChg chg="add mod">
          <ac:chgData name="片岡 愛海" userId="89748f703fc3332d" providerId="LiveId" clId="{B9C81094-AD83-124B-B77E-54A8053D3B25}" dt="2022-02-03T10:29:57.143" v="195" actId="1076"/>
          <ac:spMkLst>
            <pc:docMk/>
            <pc:sldMk cId="222360550" sldId="287"/>
            <ac:spMk id="5" creationId="{B0107D1D-5C62-BE4F-99ED-19B4DE1E3622}"/>
          </ac:spMkLst>
        </pc:spChg>
      </pc:sldChg>
      <pc:sldChg chg="addSp delSp modSp">
        <pc:chgData name="片岡 愛海" userId="89748f703fc3332d" providerId="LiveId" clId="{B9C81094-AD83-124B-B77E-54A8053D3B25}" dt="2022-02-17T07:47:56.621" v="649" actId="21"/>
        <pc:sldMkLst>
          <pc:docMk/>
          <pc:sldMk cId="869120543" sldId="290"/>
        </pc:sldMkLst>
        <pc:spChg chg="mod">
          <ac:chgData name="片岡 愛海" userId="89748f703fc3332d" providerId="LiveId" clId="{B9C81094-AD83-124B-B77E-54A8053D3B25}" dt="2022-02-03T02:30:21.613" v="61" actId="20577"/>
          <ac:spMkLst>
            <pc:docMk/>
            <pc:sldMk cId="869120543" sldId="290"/>
            <ac:spMk id="3" creationId="{AEE86A1D-4DB8-45A5-BD0C-0AB09DC0DA56}"/>
          </ac:spMkLst>
        </pc:spChg>
        <pc:picChg chg="add mod">
          <ac:chgData name="片岡 愛海" userId="89748f703fc3332d" providerId="LiveId" clId="{B9C81094-AD83-124B-B77E-54A8053D3B25}" dt="2022-02-14T08:14:37.439" v="561" actId="1076"/>
          <ac:picMkLst>
            <pc:docMk/>
            <pc:sldMk cId="869120543" sldId="290"/>
            <ac:picMk id="2" creationId="{D223ABDE-B626-9C4B-A359-4A627F06DE8C}"/>
          </ac:picMkLst>
        </pc:picChg>
        <pc:picChg chg="add del">
          <ac:chgData name="片岡 愛海" userId="89748f703fc3332d" providerId="LiveId" clId="{B9C81094-AD83-124B-B77E-54A8053D3B25}" dt="2022-02-17T07:47:56.621" v="649" actId="21"/>
          <ac:picMkLst>
            <pc:docMk/>
            <pc:sldMk cId="869120543" sldId="290"/>
            <ac:picMk id="5" creationId="{D22F1F47-A857-6543-9EE1-E3ADCDE23448}"/>
          </ac:picMkLst>
        </pc:picChg>
      </pc:sldChg>
      <pc:sldChg chg="mod modShow">
        <pc:chgData name="片岡 愛海" userId="89748f703fc3332d" providerId="LiveId" clId="{B9C81094-AD83-124B-B77E-54A8053D3B25}" dt="2022-01-19T05:58:06.514" v="20" actId="729"/>
        <pc:sldMkLst>
          <pc:docMk/>
          <pc:sldMk cId="2235974176" sldId="291"/>
        </pc:sldMkLst>
      </pc:sldChg>
      <pc:sldChg chg="mod modShow">
        <pc:chgData name="片岡 愛海" userId="89748f703fc3332d" providerId="LiveId" clId="{B9C81094-AD83-124B-B77E-54A8053D3B25}" dt="2022-01-19T05:58:03.043" v="19" actId="729"/>
        <pc:sldMkLst>
          <pc:docMk/>
          <pc:sldMk cId="3721343838" sldId="292"/>
        </pc:sldMkLst>
      </pc:sldChg>
      <pc:sldChg chg="addSp delSp modSp">
        <pc:chgData name="片岡 愛海" userId="89748f703fc3332d" providerId="LiveId" clId="{B9C81094-AD83-124B-B77E-54A8053D3B25}" dt="2022-02-14T09:05:35.407" v="565" actId="21"/>
        <pc:sldMkLst>
          <pc:docMk/>
          <pc:sldMk cId="2751833025" sldId="294"/>
        </pc:sldMkLst>
        <pc:spChg chg="add mod">
          <ac:chgData name="片岡 愛海" userId="89748f703fc3332d" providerId="LiveId" clId="{B9C81094-AD83-124B-B77E-54A8053D3B25}" dt="2022-02-10T04:05:14.620" v="233" actId="1076"/>
          <ac:spMkLst>
            <pc:docMk/>
            <pc:sldMk cId="2751833025" sldId="294"/>
            <ac:spMk id="7" creationId="{411E3612-4C0E-2F4F-B9CB-FE7C6FCBA66A}"/>
          </ac:spMkLst>
        </pc:spChg>
        <pc:spChg chg="add mod">
          <ac:chgData name="片岡 愛海" userId="89748f703fc3332d" providerId="LiveId" clId="{B9C81094-AD83-124B-B77E-54A8053D3B25}" dt="2022-02-14T03:27:47.595" v="288" actId="1076"/>
          <ac:spMkLst>
            <pc:docMk/>
            <pc:sldMk cId="2751833025" sldId="294"/>
            <ac:spMk id="8" creationId="{FA3B1AF8-FA85-874F-B59A-AD204B2470EC}"/>
          </ac:spMkLst>
        </pc:spChg>
        <pc:picChg chg="add mod">
          <ac:chgData name="片岡 愛海" userId="89748f703fc3332d" providerId="LiveId" clId="{B9C81094-AD83-124B-B77E-54A8053D3B25}" dt="2022-02-09T05:39:27.444" v="199" actId="14100"/>
          <ac:picMkLst>
            <pc:docMk/>
            <pc:sldMk cId="2751833025" sldId="294"/>
            <ac:picMk id="5" creationId="{8F851FC6-DE99-774F-AAE1-68CD23117F4F}"/>
          </ac:picMkLst>
        </pc:picChg>
        <pc:picChg chg="add mod modCrop">
          <ac:chgData name="片岡 愛海" userId="89748f703fc3332d" providerId="LiveId" clId="{B9C81094-AD83-124B-B77E-54A8053D3B25}" dt="2022-02-09T05:43:46.243" v="207" actId="732"/>
          <ac:picMkLst>
            <pc:docMk/>
            <pc:sldMk cId="2751833025" sldId="294"/>
            <ac:picMk id="6" creationId="{FCE5E109-F817-6C4A-AFC6-8D98DF114E67}"/>
          </ac:picMkLst>
        </pc:picChg>
        <pc:picChg chg="add mod">
          <ac:chgData name="片岡 愛海" userId="89748f703fc3332d" providerId="LiveId" clId="{B9C81094-AD83-124B-B77E-54A8053D3B25}" dt="2022-02-14T08:13:54.717" v="552" actId="1076"/>
          <ac:picMkLst>
            <pc:docMk/>
            <pc:sldMk cId="2751833025" sldId="294"/>
            <ac:picMk id="9" creationId="{13470B1C-45FF-6742-A603-D60D45AB32C4}"/>
          </ac:picMkLst>
        </pc:picChg>
        <pc:picChg chg="add del mod">
          <ac:chgData name="片岡 愛海" userId="89748f703fc3332d" providerId="LiveId" clId="{B9C81094-AD83-124B-B77E-54A8053D3B25}" dt="2022-02-14T09:05:35.407" v="565" actId="21"/>
          <ac:picMkLst>
            <pc:docMk/>
            <pc:sldMk cId="2751833025" sldId="294"/>
            <ac:picMk id="10" creationId="{772A1023-5530-7142-B9D2-26BAF263AC9F}"/>
          </ac:picMkLst>
        </pc:picChg>
      </pc:sldChg>
      <pc:sldChg chg="addSp delSp modSp">
        <pc:chgData name="片岡 愛海" userId="89748f703fc3332d" providerId="LiveId" clId="{B9C81094-AD83-124B-B77E-54A8053D3B25}" dt="2022-02-14T03:38:34.259" v="538" actId="1076"/>
        <pc:sldMkLst>
          <pc:docMk/>
          <pc:sldMk cId="1774381481" sldId="297"/>
        </pc:sldMkLst>
        <pc:spChg chg="mod">
          <ac:chgData name="片岡 愛海" userId="89748f703fc3332d" providerId="LiveId" clId="{B9C81094-AD83-124B-B77E-54A8053D3B25}" dt="2022-02-14T03:38:03.085" v="536" actId="14100"/>
          <ac:spMkLst>
            <pc:docMk/>
            <pc:sldMk cId="1774381481" sldId="297"/>
            <ac:spMk id="3" creationId="{9A1B8E58-3AA2-4F99-993C-8912D7118030}"/>
          </ac:spMkLst>
        </pc:spChg>
        <pc:spChg chg="add mod">
          <ac:chgData name="片岡 愛海" userId="89748f703fc3332d" providerId="LiveId" clId="{B9C81094-AD83-124B-B77E-54A8053D3B25}" dt="2022-02-14T03:38:34.259" v="538" actId="1076"/>
          <ac:spMkLst>
            <pc:docMk/>
            <pc:sldMk cId="1774381481" sldId="297"/>
            <ac:spMk id="6" creationId="{BE9631A3-814A-804F-8964-0EB27B53BA36}"/>
          </ac:spMkLst>
        </pc:spChg>
        <pc:spChg chg="add del mod">
          <ac:chgData name="片岡 愛海" userId="89748f703fc3332d" providerId="LiveId" clId="{B9C81094-AD83-124B-B77E-54A8053D3B25}" dt="2022-02-14T03:37:59.071" v="535" actId="21"/>
          <ac:spMkLst>
            <pc:docMk/>
            <pc:sldMk cId="1774381481" sldId="297"/>
            <ac:spMk id="8" creationId="{82D9691B-D1A3-DE4A-875D-E72976CE24F2}"/>
          </ac:spMkLst>
        </pc:spChg>
      </pc:sldChg>
      <pc:sldChg chg="addSp modSp">
        <pc:chgData name="片岡 愛海" userId="89748f703fc3332d" providerId="LiveId" clId="{B9C81094-AD83-124B-B77E-54A8053D3B25}" dt="2022-02-14T08:14:14.357" v="555" actId="14100"/>
        <pc:sldMkLst>
          <pc:docMk/>
          <pc:sldMk cId="3307087338" sldId="298"/>
        </pc:sldMkLst>
        <pc:picChg chg="add mod">
          <ac:chgData name="片岡 愛海" userId="89748f703fc3332d" providerId="LiveId" clId="{B9C81094-AD83-124B-B77E-54A8053D3B25}" dt="2022-02-14T08:14:14.357" v="555" actId="14100"/>
          <ac:picMkLst>
            <pc:docMk/>
            <pc:sldMk cId="3307087338" sldId="298"/>
            <ac:picMk id="2" creationId="{4FFA7398-644F-F240-8384-BDAF67D55CF5}"/>
          </ac:picMkLst>
        </pc:picChg>
      </pc:sldChg>
      <pc:sldChg chg="addSp delSp modSp">
        <pc:chgData name="片岡 愛海" userId="89748f703fc3332d" providerId="LiveId" clId="{B9C81094-AD83-124B-B77E-54A8053D3B25}" dt="2022-02-09T05:53:47.632" v="211" actId="1076"/>
        <pc:sldMkLst>
          <pc:docMk/>
          <pc:sldMk cId="3839515121" sldId="301"/>
        </pc:sldMkLst>
        <pc:picChg chg="del">
          <ac:chgData name="片岡 愛海" userId="89748f703fc3332d" providerId="LiveId" clId="{B9C81094-AD83-124B-B77E-54A8053D3B25}" dt="2022-02-09T05:53:45.121" v="210" actId="21"/>
          <ac:picMkLst>
            <pc:docMk/>
            <pc:sldMk cId="3839515121" sldId="301"/>
            <ac:picMk id="5" creationId="{5F869403-F2F4-49FE-8D2E-7D486472E76D}"/>
          </ac:picMkLst>
        </pc:picChg>
        <pc:picChg chg="add mod">
          <ac:chgData name="片岡 愛海" userId="89748f703fc3332d" providerId="LiveId" clId="{B9C81094-AD83-124B-B77E-54A8053D3B25}" dt="2022-02-09T05:53:47.632" v="211" actId="1076"/>
          <ac:picMkLst>
            <pc:docMk/>
            <pc:sldMk cId="3839515121" sldId="301"/>
            <ac:picMk id="8" creationId="{0D024FE7-BB23-0C41-81DA-4B1BFE9DBEFF}"/>
          </ac:picMkLst>
        </pc:picChg>
      </pc:sldChg>
      <pc:sldChg chg="mod modShow">
        <pc:chgData name="片岡 愛海" userId="89748f703fc3332d" providerId="LiveId" clId="{B9C81094-AD83-124B-B77E-54A8053D3B25}" dt="2022-01-19T05:57:57.238" v="17" actId="729"/>
        <pc:sldMkLst>
          <pc:docMk/>
          <pc:sldMk cId="1007248821" sldId="302"/>
        </pc:sldMkLst>
      </pc:sldChg>
      <pc:sldChg chg="addSp delSp modSp">
        <pc:chgData name="片岡 愛海" userId="89748f703fc3332d" providerId="LiveId" clId="{B9C81094-AD83-124B-B77E-54A8053D3B25}" dt="2022-02-18T08:52:35.845" v="746" actId="207"/>
        <pc:sldMkLst>
          <pc:docMk/>
          <pc:sldMk cId="4158886540" sldId="305"/>
        </pc:sldMkLst>
        <pc:spChg chg="mod">
          <ac:chgData name="片岡 愛海" userId="89748f703fc3332d" providerId="LiveId" clId="{B9C81094-AD83-124B-B77E-54A8053D3B25}" dt="2022-02-18T08:52:35.845" v="746" actId="207"/>
          <ac:spMkLst>
            <pc:docMk/>
            <pc:sldMk cId="4158886540" sldId="305"/>
            <ac:spMk id="9" creationId="{9C1EC9CE-F548-8546-9FCB-281DA5D7F751}"/>
          </ac:spMkLst>
        </pc:spChg>
        <pc:inkChg chg="add del">
          <ac:chgData name="片岡 愛海" userId="89748f703fc3332d" providerId="LiveId" clId="{B9C81094-AD83-124B-B77E-54A8053D3B25}" dt="2022-02-18T08:47:11.677" v="693"/>
          <ac:inkMkLst>
            <pc:docMk/>
            <pc:sldMk cId="4158886540" sldId="305"/>
            <ac:inkMk id="10" creationId="{61CE11B7-034E-B64F-B7C3-F125AADD43D9}"/>
          </ac:inkMkLst>
        </pc:inkChg>
        <pc:inkChg chg="add del">
          <ac:chgData name="片岡 愛海" userId="89748f703fc3332d" providerId="LiveId" clId="{B9C81094-AD83-124B-B77E-54A8053D3B25}" dt="2022-02-18T08:47:15.384" v="696"/>
          <ac:inkMkLst>
            <pc:docMk/>
            <pc:sldMk cId="4158886540" sldId="305"/>
            <ac:inkMk id="11" creationId="{57F85954-65BD-2E4D-9C3B-7405EA0CE97F}"/>
          </ac:inkMkLst>
        </pc:inkChg>
        <pc:inkChg chg="add del">
          <ac:chgData name="片岡 愛海" userId="89748f703fc3332d" providerId="LiveId" clId="{B9C81094-AD83-124B-B77E-54A8053D3B25}" dt="2022-02-18T08:47:15.384" v="696"/>
          <ac:inkMkLst>
            <pc:docMk/>
            <pc:sldMk cId="4158886540" sldId="305"/>
            <ac:inkMk id="12" creationId="{E706E4A3-4A92-1D4A-B254-F398D7EC72A0}"/>
          </ac:inkMkLst>
        </pc:inkChg>
        <pc:inkChg chg="add del reco">
          <ac:chgData name="片岡 愛海" userId="89748f703fc3332d" providerId="LiveId" clId="{B9C81094-AD83-124B-B77E-54A8053D3B25}" dt="2022-02-18T08:47:52.066" v="705" actId="478"/>
          <ac:inkMkLst>
            <pc:docMk/>
            <pc:sldMk cId="4158886540" sldId="305"/>
            <ac:inkMk id="13" creationId="{91EC7A6F-AC86-2F46-884E-C8D84D3E55B3}"/>
          </ac:inkMkLst>
        </pc:inkChg>
        <pc:inkChg chg="add del">
          <ac:chgData name="片岡 愛海" userId="89748f703fc3332d" providerId="LiveId" clId="{B9C81094-AD83-124B-B77E-54A8053D3B25}" dt="2022-02-18T08:47:20.125" v="698"/>
          <ac:inkMkLst>
            <pc:docMk/>
            <pc:sldMk cId="4158886540" sldId="305"/>
            <ac:inkMk id="14" creationId="{253434B5-4CEF-154F-BF12-6211C1361747}"/>
          </ac:inkMkLst>
        </pc:inkChg>
        <pc:inkChg chg="add del">
          <ac:chgData name="片岡 愛海" userId="89748f703fc3332d" providerId="LiveId" clId="{B9C81094-AD83-124B-B77E-54A8053D3B25}" dt="2022-02-18T08:47:23.132" v="702"/>
          <ac:inkMkLst>
            <pc:docMk/>
            <pc:sldMk cId="4158886540" sldId="305"/>
            <ac:inkMk id="15" creationId="{416DD5F2-434A-EE46-AA86-F65D56BBF3B9}"/>
          </ac:inkMkLst>
        </pc:inkChg>
        <pc:inkChg chg="add del">
          <ac:chgData name="片岡 愛海" userId="89748f703fc3332d" providerId="LiveId" clId="{B9C81094-AD83-124B-B77E-54A8053D3B25}" dt="2022-02-18T08:47:22.694" v="701"/>
          <ac:inkMkLst>
            <pc:docMk/>
            <pc:sldMk cId="4158886540" sldId="305"/>
            <ac:inkMk id="16" creationId="{C3BFE215-FC48-0E49-A844-94BC857EF793}"/>
          </ac:inkMkLst>
        </pc:inkChg>
        <pc:inkChg chg="add del">
          <ac:chgData name="片岡 愛海" userId="89748f703fc3332d" providerId="LiveId" clId="{B9C81094-AD83-124B-B77E-54A8053D3B25}" dt="2022-02-18T08:47:25.399" v="704"/>
          <ac:inkMkLst>
            <pc:docMk/>
            <pc:sldMk cId="4158886540" sldId="305"/>
            <ac:inkMk id="17" creationId="{C0E38FD0-26C0-0440-A6F4-B9AB5A04CE19}"/>
          </ac:inkMkLst>
        </pc:inkChg>
        <pc:inkChg chg="add del">
          <ac:chgData name="片岡 愛海" userId="89748f703fc3332d" providerId="LiveId" clId="{B9C81094-AD83-124B-B77E-54A8053D3B25}" dt="2022-02-18T08:49:30.332" v="711" actId="478"/>
          <ac:inkMkLst>
            <pc:docMk/>
            <pc:sldMk cId="4158886540" sldId="305"/>
            <ac:inkMk id="18" creationId="{93A91E45-6DB4-5448-97F3-12A35802F484}"/>
          </ac:inkMkLst>
        </pc:inkChg>
        <pc:inkChg chg="add del">
          <ac:chgData name="片岡 愛海" userId="89748f703fc3332d" providerId="LiveId" clId="{B9C81094-AD83-124B-B77E-54A8053D3B25}" dt="2022-02-18T08:49:25.474" v="710" actId="478"/>
          <ac:inkMkLst>
            <pc:docMk/>
            <pc:sldMk cId="4158886540" sldId="305"/>
            <ac:inkMk id="19" creationId="{CF301220-8AC4-944C-BA49-AA1F99FDFC77}"/>
          </ac:inkMkLst>
        </pc:inkChg>
        <pc:inkChg chg="add del">
          <ac:chgData name="片岡 愛海" userId="89748f703fc3332d" providerId="LiveId" clId="{B9C81094-AD83-124B-B77E-54A8053D3B25}" dt="2022-02-18T08:49:22.402" v="709" actId="478"/>
          <ac:inkMkLst>
            <pc:docMk/>
            <pc:sldMk cId="4158886540" sldId="305"/>
            <ac:inkMk id="20" creationId="{40E31161-B23D-EA40-89B7-D400EE331F3D}"/>
          </ac:inkMkLst>
        </pc:inkChg>
      </pc:sldChg>
      <pc:sldChg chg="addSp modSp">
        <pc:chgData name="片岡 愛海" userId="89748f703fc3332d" providerId="LiveId" clId="{B9C81094-AD83-124B-B77E-54A8053D3B25}" dt="2022-01-19T05:51:26.458" v="16" actId="1076"/>
        <pc:sldMkLst>
          <pc:docMk/>
          <pc:sldMk cId="2975184921" sldId="309"/>
        </pc:sldMkLst>
        <pc:picChg chg="add mod">
          <ac:chgData name="片岡 愛海" userId="89748f703fc3332d" providerId="LiveId" clId="{B9C81094-AD83-124B-B77E-54A8053D3B25}" dt="2022-01-19T05:51:26.458" v="16" actId="1076"/>
          <ac:picMkLst>
            <pc:docMk/>
            <pc:sldMk cId="2975184921" sldId="309"/>
            <ac:picMk id="4" creationId="{A41E94AB-ADA4-C74A-99B2-3AA45A264753}"/>
          </ac:picMkLst>
        </pc:picChg>
      </pc:sldChg>
      <pc:sldChg chg="addSp modSp">
        <pc:chgData name="片岡 愛海" userId="89748f703fc3332d" providerId="LiveId" clId="{B9C81094-AD83-124B-B77E-54A8053D3B25}" dt="2022-02-02T04:52:44.859" v="35" actId="1076"/>
        <pc:sldMkLst>
          <pc:docMk/>
          <pc:sldMk cId="2322012212" sldId="310"/>
        </pc:sldMkLst>
        <pc:picChg chg="mod">
          <ac:chgData name="片岡 愛海" userId="89748f703fc3332d" providerId="LiveId" clId="{B9C81094-AD83-124B-B77E-54A8053D3B25}" dt="2022-02-02T04:52:44.859" v="35" actId="1076"/>
          <ac:picMkLst>
            <pc:docMk/>
            <pc:sldMk cId="2322012212" sldId="310"/>
            <ac:picMk id="4" creationId="{7B3BF2DF-6206-41CD-9964-EAB2BB09DED5}"/>
          </ac:picMkLst>
        </pc:picChg>
        <pc:picChg chg="add mod">
          <ac:chgData name="片岡 愛海" userId="89748f703fc3332d" providerId="LiveId" clId="{B9C81094-AD83-124B-B77E-54A8053D3B25}" dt="2022-02-02T04:52:37.628" v="34" actId="14100"/>
          <ac:picMkLst>
            <pc:docMk/>
            <pc:sldMk cId="2322012212" sldId="310"/>
            <ac:picMk id="5" creationId="{DEE91AB4-E479-434F-A6AD-BBCA649FC7E8}"/>
          </ac:picMkLst>
        </pc:picChg>
      </pc:sldChg>
      <pc:sldChg chg="delSp del">
        <pc:chgData name="片岡 愛海" userId="89748f703fc3332d" providerId="LiveId" clId="{B9C81094-AD83-124B-B77E-54A8053D3B25}" dt="2022-02-14T03:38:39.807" v="539" actId="2696"/>
        <pc:sldMkLst>
          <pc:docMk/>
          <pc:sldMk cId="1778309054" sldId="311"/>
        </pc:sldMkLst>
        <pc:spChg chg="del">
          <ac:chgData name="片岡 愛海" userId="89748f703fc3332d" providerId="LiveId" clId="{B9C81094-AD83-124B-B77E-54A8053D3B25}" dt="2022-02-14T03:33:54.042" v="502" actId="21"/>
          <ac:spMkLst>
            <pc:docMk/>
            <pc:sldMk cId="1778309054" sldId="311"/>
            <ac:spMk id="2" creationId="{D921FE47-D53B-4622-BD42-4D090F359A22}"/>
          </ac:spMkLst>
        </pc:spChg>
      </pc:sldChg>
      <pc:sldChg chg="delSp del">
        <pc:chgData name="片岡 愛海" userId="89748f703fc3332d" providerId="LiveId" clId="{B9C81094-AD83-124B-B77E-54A8053D3B25}" dt="2022-02-14T03:38:41.015" v="540" actId="2696"/>
        <pc:sldMkLst>
          <pc:docMk/>
          <pc:sldMk cId="1233906818" sldId="312"/>
        </pc:sldMkLst>
        <pc:spChg chg="del">
          <ac:chgData name="片岡 愛海" userId="89748f703fc3332d" providerId="LiveId" clId="{B9C81094-AD83-124B-B77E-54A8053D3B25}" dt="2022-02-14T03:34:53.567" v="514" actId="21"/>
          <ac:spMkLst>
            <pc:docMk/>
            <pc:sldMk cId="1233906818" sldId="312"/>
            <ac:spMk id="2" creationId="{5B3D659F-121C-4310-A02E-850E82C609E9}"/>
          </ac:spMkLst>
        </pc:spChg>
      </pc:sldChg>
      <pc:sldChg chg="addSp modSp new mod modShow">
        <pc:chgData name="片岡 愛海" userId="89748f703fc3332d" providerId="LiveId" clId="{B9C81094-AD83-124B-B77E-54A8053D3B25}" dt="2022-01-26T04:36:43.871" v="31" actId="729"/>
        <pc:sldMkLst>
          <pc:docMk/>
          <pc:sldMk cId="209147097" sldId="314"/>
        </pc:sldMkLst>
        <pc:spChg chg="add mod">
          <ac:chgData name="片岡 愛海" userId="89748f703fc3332d" providerId="LiveId" clId="{B9C81094-AD83-124B-B77E-54A8053D3B25}" dt="2022-01-26T04:36:31.944" v="30" actId="12"/>
          <ac:spMkLst>
            <pc:docMk/>
            <pc:sldMk cId="209147097" sldId="314"/>
            <ac:spMk id="2" creationId="{CCB4A4D2-41DD-ED42-9409-C6AECCDA48AF}"/>
          </ac:spMkLst>
        </pc:spChg>
      </pc:sldChg>
      <pc:sldChg chg="addSp">
        <pc:chgData name="片岡 愛海" userId="89748f703fc3332d" providerId="LiveId" clId="{B9C81094-AD83-124B-B77E-54A8053D3B25}" dt="2022-02-15T08:29:32.916" v="566" actId="931"/>
        <pc:sldMkLst>
          <pc:docMk/>
          <pc:sldMk cId="2677532255" sldId="324"/>
        </pc:sldMkLst>
        <pc:picChg chg="add">
          <ac:chgData name="片岡 愛海" userId="89748f703fc3332d" providerId="LiveId" clId="{B9C81094-AD83-124B-B77E-54A8053D3B25}" dt="2022-02-15T08:29:32.916" v="566" actId="931"/>
          <ac:picMkLst>
            <pc:docMk/>
            <pc:sldMk cId="2677532255" sldId="324"/>
            <ac:picMk id="3" creationId="{607B36C8-50E2-BC4D-BD9B-A7FEF862C9E5}"/>
          </ac:picMkLst>
        </pc:picChg>
      </pc:sldChg>
      <pc:sldChg chg="addSp modSp">
        <pc:chgData name="片岡 愛海" userId="89748f703fc3332d" providerId="LiveId" clId="{B9C81094-AD83-124B-B77E-54A8053D3B25}" dt="2022-02-18T07:56:23.203" v="691" actId="1076"/>
        <pc:sldMkLst>
          <pc:docMk/>
          <pc:sldMk cId="3527290034" sldId="325"/>
        </pc:sldMkLst>
        <pc:spChg chg="add mod">
          <ac:chgData name="片岡 愛海" userId="89748f703fc3332d" providerId="LiveId" clId="{B9C81094-AD83-124B-B77E-54A8053D3B25}" dt="2022-02-18T07:56:23.203" v="691" actId="1076"/>
          <ac:spMkLst>
            <pc:docMk/>
            <pc:sldMk cId="3527290034" sldId="325"/>
            <ac:spMk id="4" creationId="{9567177E-4A1E-E046-87B3-E08A00CB3A89}"/>
          </ac:spMkLst>
        </pc:spChg>
      </pc:sldChg>
      <pc:sldChg chg="addSp modSp">
        <pc:chgData name="片岡 愛海" userId="89748f703fc3332d" providerId="LiveId" clId="{B9C81094-AD83-124B-B77E-54A8053D3B25}" dt="2022-02-16T10:24:20.872" v="646" actId="20577"/>
        <pc:sldMkLst>
          <pc:docMk/>
          <pc:sldMk cId="2048497166" sldId="328"/>
        </pc:sldMkLst>
        <pc:spChg chg="add mod">
          <ac:chgData name="片岡 愛海" userId="89748f703fc3332d" providerId="LiveId" clId="{B9C81094-AD83-124B-B77E-54A8053D3B25}" dt="2022-02-16T10:22:49.409" v="617" actId="1076"/>
          <ac:spMkLst>
            <pc:docMk/>
            <pc:sldMk cId="2048497166" sldId="328"/>
            <ac:spMk id="3" creationId="{918F3916-5945-4B46-BE19-69480F7357A4}"/>
          </ac:spMkLst>
        </pc:spChg>
        <pc:spChg chg="add mod">
          <ac:chgData name="片岡 愛海" userId="89748f703fc3332d" providerId="LiveId" clId="{B9C81094-AD83-124B-B77E-54A8053D3B25}" dt="2022-02-16T10:24:20.872" v="646" actId="20577"/>
          <ac:spMkLst>
            <pc:docMk/>
            <pc:sldMk cId="2048497166" sldId="328"/>
            <ac:spMk id="7" creationId="{4D45BB49-906E-B743-BB01-2297BBBB8E0D}"/>
          </ac:spMkLst>
        </pc:spChg>
      </pc:sldChg>
      <pc:sldChg chg="addSp modSp">
        <pc:chgData name="片岡 愛海" userId="89748f703fc3332d" providerId="LiveId" clId="{B9C81094-AD83-124B-B77E-54A8053D3B25}" dt="2022-02-16T10:24:12.881" v="635" actId="20577"/>
        <pc:sldMkLst>
          <pc:docMk/>
          <pc:sldMk cId="3409754165" sldId="329"/>
        </pc:sldMkLst>
        <pc:spChg chg="add mod">
          <ac:chgData name="片岡 愛海" userId="89748f703fc3332d" providerId="LiveId" clId="{B9C81094-AD83-124B-B77E-54A8053D3B25}" dt="2022-02-16T10:22:23.011" v="615" actId="1076"/>
          <ac:spMkLst>
            <pc:docMk/>
            <pc:sldMk cId="3409754165" sldId="329"/>
            <ac:spMk id="3" creationId="{0DB810E1-05A1-0D46-8964-AF5D23EFEB71}"/>
          </ac:spMkLst>
        </pc:spChg>
        <pc:spChg chg="add mod">
          <ac:chgData name="片岡 愛海" userId="89748f703fc3332d" providerId="LiveId" clId="{B9C81094-AD83-124B-B77E-54A8053D3B25}" dt="2022-02-16T10:24:12.881" v="635" actId="20577"/>
          <ac:spMkLst>
            <pc:docMk/>
            <pc:sldMk cId="3409754165" sldId="329"/>
            <ac:spMk id="7" creationId="{98CE96D5-3BF8-8845-8F64-61BD00AE8534}"/>
          </ac:spMkLst>
        </pc:spChg>
        <pc:picChg chg="mod">
          <ac:chgData name="片岡 愛海" userId="89748f703fc3332d" providerId="LiveId" clId="{B9C81094-AD83-124B-B77E-54A8053D3B25}" dt="2022-02-16T10:23:35.543" v="620" actId="1076"/>
          <ac:picMkLst>
            <pc:docMk/>
            <pc:sldMk cId="3409754165" sldId="329"/>
            <ac:picMk id="2" creationId="{53A6FA3D-53B3-4627-949B-45D970C45AE9}"/>
          </ac:picMkLst>
        </pc:picChg>
      </pc:sldChg>
    </pc:docChg>
  </pc:docChgLst>
  <pc:docChgLst>
    <pc:chgData name="大當 日和" userId="637c117dd570f6e7" providerId="Windows Live" clId="Web-{8D8C89DC-BE69-4971-BE46-C8AF9A2C68C1}"/>
    <pc:docChg chg="modSld sldOrd addMainMaster delMainMaster">
      <pc:chgData name="大當 日和" userId="637c117dd570f6e7" providerId="Windows Live" clId="Web-{8D8C89DC-BE69-4971-BE46-C8AF9A2C68C1}" dt="2022-01-19T05:53:52.842" v="286" actId="1076"/>
      <pc:docMkLst>
        <pc:docMk/>
      </pc:docMkLst>
      <pc:sldChg chg="modSp mod modClrScheme chgLayout">
        <pc:chgData name="大當 日和" userId="637c117dd570f6e7" providerId="Windows Live" clId="Web-{8D8C89DC-BE69-4971-BE46-C8AF9A2C68C1}" dt="2022-01-19T04:33:01.116" v="0"/>
        <pc:sldMkLst>
          <pc:docMk/>
          <pc:sldMk cId="3516760662" sldId="256"/>
        </pc:sldMkLst>
        <pc:spChg chg="mod ord">
          <ac:chgData name="大當 日和" userId="637c117dd570f6e7" providerId="Windows Live" clId="Web-{8D8C89DC-BE69-4971-BE46-C8AF9A2C68C1}" dt="2022-01-19T04:33:01.116" v="0"/>
          <ac:spMkLst>
            <pc:docMk/>
            <pc:sldMk cId="3516760662" sldId="256"/>
            <ac:spMk id="2" creationId="{2B8F4FE9-7044-2B47-97BB-AD620E6170F6}"/>
          </ac:spMkLst>
        </pc:spChg>
        <pc:spChg chg="mod ord">
          <ac:chgData name="大當 日和" userId="637c117dd570f6e7" providerId="Windows Live" clId="Web-{8D8C89DC-BE69-4971-BE46-C8AF9A2C68C1}" dt="2022-01-19T04:33:01.116" v="0"/>
          <ac:spMkLst>
            <pc:docMk/>
            <pc:sldMk cId="3516760662" sldId="256"/>
            <ac:spMk id="3" creationId="{BCB1AD33-9444-2641-A5E0-8FF803CFE54F}"/>
          </ac:spMkLst>
        </pc:spChg>
      </pc:sldChg>
      <pc:sldChg chg="modSp mod modClrScheme chgLayout">
        <pc:chgData name="大當 日和" userId="637c117dd570f6e7" providerId="Windows Live" clId="Web-{8D8C89DC-BE69-4971-BE46-C8AF9A2C68C1}" dt="2022-01-19T05:05:15.016" v="103" actId="1076"/>
        <pc:sldMkLst>
          <pc:docMk/>
          <pc:sldMk cId="3989685085" sldId="258"/>
        </pc:sldMkLst>
        <pc:spChg chg="mod ord">
          <ac:chgData name="大當 日和" userId="637c117dd570f6e7" providerId="Windows Live" clId="Web-{8D8C89DC-BE69-4971-BE46-C8AF9A2C68C1}" dt="2022-01-19T05:05:01" v="100"/>
          <ac:spMkLst>
            <pc:docMk/>
            <pc:sldMk cId="3989685085" sldId="258"/>
            <ac:spMk id="2" creationId="{C531C29A-BE9A-D340-91DA-94497E0FEC29}"/>
          </ac:spMkLst>
        </pc:spChg>
        <pc:spChg chg="mod ord">
          <ac:chgData name="大當 日和" userId="637c117dd570f6e7" providerId="Windows Live" clId="Web-{8D8C89DC-BE69-4971-BE46-C8AF9A2C68C1}" dt="2022-01-19T05:05:09.813" v="102" actId="1076"/>
          <ac:spMkLst>
            <pc:docMk/>
            <pc:sldMk cId="3989685085" sldId="258"/>
            <ac:spMk id="3" creationId="{1D4D0CFE-8DD8-2A47-A7F8-D1CEBE1C0680}"/>
          </ac:spMkLst>
        </pc:spChg>
        <pc:spChg chg="mod">
          <ac:chgData name="大當 日和" userId="637c117dd570f6e7" providerId="Windows Live" clId="Web-{8D8C89DC-BE69-4971-BE46-C8AF9A2C68C1}" dt="2022-01-19T05:05:15.016" v="103" actId="1076"/>
          <ac:spMkLst>
            <pc:docMk/>
            <pc:sldMk cId="3989685085" sldId="258"/>
            <ac:spMk id="5" creationId="{E2FCF1A5-AF43-4F43-87B8-84EAF2CB472B}"/>
          </ac:spMkLst>
        </pc:spChg>
        <pc:picChg chg="mod">
          <ac:chgData name="大當 日和" userId="637c117dd570f6e7" providerId="Windows Live" clId="Web-{8D8C89DC-BE69-4971-BE46-C8AF9A2C68C1}" dt="2022-01-19T05:05:04.985" v="101" actId="1076"/>
          <ac:picMkLst>
            <pc:docMk/>
            <pc:sldMk cId="3989685085" sldId="258"/>
            <ac:picMk id="6" creationId="{064982FB-1DA8-F04D-9739-2C129A2D78F4}"/>
          </ac:picMkLst>
        </pc:picChg>
      </pc:sldChg>
      <pc:sldChg chg="modSp mod modClrScheme chgLayout">
        <pc:chgData name="大當 日和" userId="637c117dd570f6e7" providerId="Windows Live" clId="Web-{8D8C89DC-BE69-4971-BE46-C8AF9A2C68C1}" dt="2022-01-19T04:33:01.116" v="0"/>
        <pc:sldMkLst>
          <pc:docMk/>
          <pc:sldMk cId="281970618" sldId="259"/>
        </pc:sldMkLst>
        <pc:spChg chg="mod ord">
          <ac:chgData name="大當 日和" userId="637c117dd570f6e7" providerId="Windows Live" clId="Web-{8D8C89DC-BE69-4971-BE46-C8AF9A2C68C1}" dt="2022-01-19T04:33:01.116" v="0"/>
          <ac:spMkLst>
            <pc:docMk/>
            <pc:sldMk cId="281970618" sldId="259"/>
            <ac:spMk id="2" creationId="{B673658B-053E-DB4B-90EA-E6A67CEAF46F}"/>
          </ac:spMkLst>
        </pc:spChg>
        <pc:spChg chg="mod ord">
          <ac:chgData name="大當 日和" userId="637c117dd570f6e7" providerId="Windows Live" clId="Web-{8D8C89DC-BE69-4971-BE46-C8AF9A2C68C1}" dt="2022-01-19T04:33:01.116" v="0"/>
          <ac:spMkLst>
            <pc:docMk/>
            <pc:sldMk cId="281970618" sldId="259"/>
            <ac:spMk id="3" creationId="{45ED528A-0694-C74F-B134-61748047FA7D}"/>
          </ac:spMkLst>
        </pc:spChg>
      </pc:sldChg>
      <pc:sldChg chg="modSp mod modClrScheme chgLayout">
        <pc:chgData name="大當 日和" userId="637c117dd570f6e7" providerId="Windows Live" clId="Web-{8D8C89DC-BE69-4971-BE46-C8AF9A2C68C1}" dt="2022-01-19T05:06:36.908" v="114" actId="1076"/>
        <pc:sldMkLst>
          <pc:docMk/>
          <pc:sldMk cId="619997346" sldId="260"/>
        </pc:sldMkLst>
        <pc:spChg chg="mod">
          <ac:chgData name="大當 日和" userId="637c117dd570f6e7" providerId="Windows Live" clId="Web-{8D8C89DC-BE69-4971-BE46-C8AF9A2C68C1}" dt="2022-01-19T05:06:36.908" v="114" actId="1076"/>
          <ac:spMkLst>
            <pc:docMk/>
            <pc:sldMk cId="619997346" sldId="260"/>
            <ac:spMk id="4" creationId="{83B1C15E-F7DA-2F44-BBC4-AF0A57FF0419}"/>
          </ac:spMkLst>
        </pc:spChg>
        <pc:spChg chg="mod">
          <ac:chgData name="大當 日和" userId="637c117dd570f6e7" providerId="Windows Live" clId="Web-{8D8C89DC-BE69-4971-BE46-C8AF9A2C68C1}" dt="2022-01-19T05:06:28.236" v="112" actId="1076"/>
          <ac:spMkLst>
            <pc:docMk/>
            <pc:sldMk cId="619997346" sldId="260"/>
            <ac:spMk id="6" creationId="{CE2F5EE4-7FD8-F046-B6EA-AAC979BA37B6}"/>
          </ac:spMkLst>
        </pc:spChg>
        <pc:spChg chg="mod">
          <ac:chgData name="大當 日和" userId="637c117dd570f6e7" providerId="Windows Live" clId="Web-{8D8C89DC-BE69-4971-BE46-C8AF9A2C68C1}" dt="2022-01-19T05:06:23.580" v="111" actId="1076"/>
          <ac:spMkLst>
            <pc:docMk/>
            <pc:sldMk cId="619997346" sldId="260"/>
            <ac:spMk id="8" creationId="{F4F6DF37-6EB7-044E-86AB-A9B2440B5929}"/>
          </ac:spMkLst>
        </pc:spChg>
      </pc:sldChg>
      <pc:sldChg chg="modSp mod modClrScheme chgLayout">
        <pc:chgData name="大當 日和" userId="637c117dd570f6e7" providerId="Windows Live" clId="Web-{8D8C89DC-BE69-4971-BE46-C8AF9A2C68C1}" dt="2022-01-19T04:33:01.116" v="0"/>
        <pc:sldMkLst>
          <pc:docMk/>
          <pc:sldMk cId="1209144023" sldId="262"/>
        </pc:sldMkLst>
        <pc:spChg chg="mod ord">
          <ac:chgData name="大當 日和" userId="637c117dd570f6e7" providerId="Windows Live" clId="Web-{8D8C89DC-BE69-4971-BE46-C8AF9A2C68C1}" dt="2022-01-19T04:33:01.116" v="0"/>
          <ac:spMkLst>
            <pc:docMk/>
            <pc:sldMk cId="1209144023" sldId="262"/>
            <ac:spMk id="2" creationId="{2065DBB5-BF65-1645-90BB-9F7AEFD63763}"/>
          </ac:spMkLst>
        </pc:spChg>
        <pc:spChg chg="mod ord">
          <ac:chgData name="大當 日和" userId="637c117dd570f6e7" providerId="Windows Live" clId="Web-{8D8C89DC-BE69-4971-BE46-C8AF9A2C68C1}" dt="2022-01-19T04:33:01.116" v="0"/>
          <ac:spMkLst>
            <pc:docMk/>
            <pc:sldMk cId="1209144023" sldId="262"/>
            <ac:spMk id="3" creationId="{D73B54DC-C354-B644-A916-766C5D80F529}"/>
          </ac:spMkLst>
        </pc:spChg>
      </pc:sldChg>
      <pc:sldChg chg="modSp mod modClrScheme chgLayout modNotes">
        <pc:chgData name="大當 日和" userId="637c117dd570f6e7" providerId="Windows Live" clId="Web-{8D8C89DC-BE69-4971-BE46-C8AF9A2C68C1}" dt="2022-01-19T04:53:52.517" v="67"/>
        <pc:sldMkLst>
          <pc:docMk/>
          <pc:sldMk cId="376417853" sldId="263"/>
        </pc:sldMkLst>
        <pc:spChg chg="mod ord">
          <ac:chgData name="大當 日和" userId="637c117dd570f6e7" providerId="Windows Live" clId="Web-{8D8C89DC-BE69-4971-BE46-C8AF9A2C68C1}" dt="2022-01-19T04:53:41.392" v="65" actId="20577"/>
          <ac:spMkLst>
            <pc:docMk/>
            <pc:sldMk cId="376417853" sldId="263"/>
            <ac:spMk id="3" creationId="{8D759FCA-DB17-B04C-9F58-6020F867A964}"/>
          </ac:spMkLst>
        </pc:spChg>
      </pc:sldChg>
      <pc:sldChg chg="modSp mod modClrScheme chgLayout">
        <pc:chgData name="大當 日和" userId="637c117dd570f6e7" providerId="Windows Live" clId="Web-{8D8C89DC-BE69-4971-BE46-C8AF9A2C68C1}" dt="2022-01-19T04:33:01.116" v="0"/>
        <pc:sldMkLst>
          <pc:docMk/>
          <pc:sldMk cId="670345824" sldId="272"/>
        </pc:sldMkLst>
        <pc:spChg chg="mod ord">
          <ac:chgData name="大當 日和" userId="637c117dd570f6e7" providerId="Windows Live" clId="Web-{8D8C89DC-BE69-4971-BE46-C8AF9A2C68C1}" dt="2022-01-19T04:33:01.116" v="0"/>
          <ac:spMkLst>
            <pc:docMk/>
            <pc:sldMk cId="670345824" sldId="272"/>
            <ac:spMk id="2" creationId="{985EC2DA-7085-FD46-BD92-29E1AB70345F}"/>
          </ac:spMkLst>
        </pc:spChg>
        <pc:spChg chg="mod ord">
          <ac:chgData name="大當 日和" userId="637c117dd570f6e7" providerId="Windows Live" clId="Web-{8D8C89DC-BE69-4971-BE46-C8AF9A2C68C1}" dt="2022-01-19T04:33:01.116" v="0"/>
          <ac:spMkLst>
            <pc:docMk/>
            <pc:sldMk cId="670345824" sldId="272"/>
            <ac:spMk id="3" creationId="{76C64D33-C6F5-A441-8CC5-43DA677510EB}"/>
          </ac:spMkLst>
        </pc:spChg>
      </pc:sldChg>
      <pc:sldChg chg="modSp mod modClrScheme chgLayout">
        <pc:chgData name="大當 日和" userId="637c117dd570f6e7" providerId="Windows Live" clId="Web-{8D8C89DC-BE69-4971-BE46-C8AF9A2C68C1}" dt="2022-01-19T04:59:36.634" v="83" actId="20577"/>
        <pc:sldMkLst>
          <pc:docMk/>
          <pc:sldMk cId="2027311041" sldId="274"/>
        </pc:sldMkLst>
        <pc:spChg chg="mod ord">
          <ac:chgData name="大當 日和" userId="637c117dd570f6e7" providerId="Windows Live" clId="Web-{8D8C89DC-BE69-4971-BE46-C8AF9A2C68C1}" dt="2022-01-19T04:33:01.116" v="0"/>
          <ac:spMkLst>
            <pc:docMk/>
            <pc:sldMk cId="2027311041" sldId="274"/>
            <ac:spMk id="2" creationId="{0DF800A4-9284-484F-AED3-5E2BC5DBA321}"/>
          </ac:spMkLst>
        </pc:spChg>
        <pc:spChg chg="mod ord">
          <ac:chgData name="大當 日和" userId="637c117dd570f6e7" providerId="Windows Live" clId="Web-{8D8C89DC-BE69-4971-BE46-C8AF9A2C68C1}" dt="2022-01-19T04:33:01.116" v="0"/>
          <ac:spMkLst>
            <pc:docMk/>
            <pc:sldMk cId="2027311041" sldId="274"/>
            <ac:spMk id="3" creationId="{4D8ED856-A8FF-4246-87EC-CD3761C6519B}"/>
          </ac:spMkLst>
        </pc:spChg>
        <pc:spChg chg="mod">
          <ac:chgData name="大當 日和" userId="637c117dd570f6e7" providerId="Windows Live" clId="Web-{8D8C89DC-BE69-4971-BE46-C8AF9A2C68C1}" dt="2022-01-19T04:59:36.634" v="83" actId="20577"/>
          <ac:spMkLst>
            <pc:docMk/>
            <pc:sldMk cId="2027311041" sldId="274"/>
            <ac:spMk id="4" creationId="{01F717C6-DBF4-8A4F-BC8F-9C8E9DFB509F}"/>
          </ac:spMkLst>
        </pc:spChg>
      </pc:sldChg>
      <pc:sldChg chg="modSp mod modClrScheme chgLayout">
        <pc:chgData name="大當 日和" userId="637c117dd570f6e7" providerId="Windows Live" clId="Web-{8D8C89DC-BE69-4971-BE46-C8AF9A2C68C1}" dt="2022-01-19T05:05:55.579" v="110" actId="20577"/>
        <pc:sldMkLst>
          <pc:docMk/>
          <pc:sldMk cId="3471014594" sldId="277"/>
        </pc:sldMkLst>
        <pc:spChg chg="mod">
          <ac:chgData name="大當 日和" userId="637c117dd570f6e7" providerId="Windows Live" clId="Web-{8D8C89DC-BE69-4971-BE46-C8AF9A2C68C1}" dt="2022-01-19T05:05:55.579" v="110" actId="20577"/>
          <ac:spMkLst>
            <pc:docMk/>
            <pc:sldMk cId="3471014594" sldId="277"/>
            <ac:spMk id="12" creationId="{217508E8-2EFC-4E51-BF55-14DFCE9D8350}"/>
          </ac:spMkLst>
        </pc:spChg>
        <pc:spChg chg="mod">
          <ac:chgData name="大當 日和" userId="637c117dd570f6e7" providerId="Windows Live" clId="Web-{8D8C89DC-BE69-4971-BE46-C8AF9A2C68C1}" dt="2022-01-19T04:59:09.821" v="81"/>
          <ac:spMkLst>
            <pc:docMk/>
            <pc:sldMk cId="3471014594" sldId="277"/>
            <ac:spMk id="16" creationId="{B1BE534B-9D95-49B6-9D5C-44B9560C5BFB}"/>
          </ac:spMkLst>
        </pc:spChg>
      </pc:sldChg>
      <pc:sldChg chg="modSp mod modClrScheme chgLayout">
        <pc:chgData name="大當 日和" userId="637c117dd570f6e7" providerId="Windows Live" clId="Web-{8D8C89DC-BE69-4971-BE46-C8AF9A2C68C1}" dt="2022-01-19T05:05:24.829" v="104" actId="1076"/>
        <pc:sldMkLst>
          <pc:docMk/>
          <pc:sldMk cId="2757551109" sldId="279"/>
        </pc:sldMkLst>
        <pc:spChg chg="mod ord">
          <ac:chgData name="大當 日和" userId="637c117dd570f6e7" providerId="Windows Live" clId="Web-{8D8C89DC-BE69-4971-BE46-C8AF9A2C68C1}" dt="2022-01-19T05:05:24.829" v="104" actId="1076"/>
          <ac:spMkLst>
            <pc:docMk/>
            <pc:sldMk cId="2757551109" sldId="279"/>
            <ac:spMk id="3" creationId="{FCA143BB-386C-44AB-A502-6FE61905C18C}"/>
          </ac:spMkLst>
        </pc:spChg>
      </pc:sldChg>
      <pc:sldChg chg="modSp mod modClrScheme chgLayout">
        <pc:chgData name="大當 日和" userId="637c117dd570f6e7" providerId="Windows Live" clId="Web-{8D8C89DC-BE69-4971-BE46-C8AF9A2C68C1}" dt="2022-01-19T05:08:53.193" v="116" actId="1076"/>
        <pc:sldMkLst>
          <pc:docMk/>
          <pc:sldMk cId="1382010666" sldId="280"/>
        </pc:sldMkLst>
        <pc:spChg chg="mod ord">
          <ac:chgData name="大當 日和" userId="637c117dd570f6e7" providerId="Windows Live" clId="Web-{8D8C89DC-BE69-4971-BE46-C8AF9A2C68C1}" dt="2022-01-19T04:54:53.972" v="69" actId="1076"/>
          <ac:spMkLst>
            <pc:docMk/>
            <pc:sldMk cId="1382010666" sldId="280"/>
            <ac:spMk id="3" creationId="{FC3B1342-6C0A-D644-8048-29DC67747BFB}"/>
          </ac:spMkLst>
        </pc:spChg>
        <pc:spChg chg="mod">
          <ac:chgData name="大當 日和" userId="637c117dd570f6e7" providerId="Windows Live" clId="Web-{8D8C89DC-BE69-4971-BE46-C8AF9A2C68C1}" dt="2022-01-19T04:55:25.613" v="75" actId="1076"/>
          <ac:spMkLst>
            <pc:docMk/>
            <pc:sldMk cId="1382010666" sldId="280"/>
            <ac:spMk id="4" creationId="{CCC1126C-76FA-4250-90EE-B5BC0FA79BCA}"/>
          </ac:spMkLst>
        </pc:spChg>
        <pc:spChg chg="mod">
          <ac:chgData name="大當 日和" userId="637c117dd570f6e7" providerId="Windows Live" clId="Web-{8D8C89DC-BE69-4971-BE46-C8AF9A2C68C1}" dt="2022-01-19T05:08:53.193" v="116" actId="1076"/>
          <ac:spMkLst>
            <pc:docMk/>
            <pc:sldMk cId="1382010666" sldId="280"/>
            <ac:spMk id="5" creationId="{605D7E97-024E-9149-8E11-F60174ACC230}"/>
          </ac:spMkLst>
        </pc:spChg>
        <pc:spChg chg="mod">
          <ac:chgData name="大當 日和" userId="637c117dd570f6e7" providerId="Windows Live" clId="Web-{8D8C89DC-BE69-4971-BE46-C8AF9A2C68C1}" dt="2022-01-19T04:55:31.848" v="76" actId="1076"/>
          <ac:spMkLst>
            <pc:docMk/>
            <pc:sldMk cId="1382010666" sldId="280"/>
            <ac:spMk id="9" creationId="{693188BC-B680-456F-80BA-5F4389E551D6}"/>
          </ac:spMkLst>
        </pc:spChg>
        <pc:spChg chg="mod">
          <ac:chgData name="大當 日和" userId="637c117dd570f6e7" providerId="Windows Live" clId="Web-{8D8C89DC-BE69-4971-BE46-C8AF9A2C68C1}" dt="2022-01-19T04:55:40.598" v="78" actId="1076"/>
          <ac:spMkLst>
            <pc:docMk/>
            <pc:sldMk cId="1382010666" sldId="280"/>
            <ac:spMk id="11" creationId="{A2EA82F2-541F-49FF-ADB0-4532CAA633D3}"/>
          </ac:spMkLst>
        </pc:spChg>
        <pc:picChg chg="mod">
          <ac:chgData name="大當 日和" userId="637c117dd570f6e7" providerId="Windows Live" clId="Web-{8D8C89DC-BE69-4971-BE46-C8AF9A2C68C1}" dt="2022-01-19T04:55:05.988" v="71" actId="1076"/>
          <ac:picMkLst>
            <pc:docMk/>
            <pc:sldMk cId="1382010666" sldId="280"/>
            <ac:picMk id="6" creationId="{7A2BF34B-B43C-9F45-BEC6-D95A3CB42900}"/>
          </ac:picMkLst>
        </pc:picChg>
        <pc:picChg chg="mod">
          <ac:chgData name="大當 日和" userId="637c117dd570f6e7" providerId="Windows Live" clId="Web-{8D8C89DC-BE69-4971-BE46-C8AF9A2C68C1}" dt="2022-01-19T04:55:09.316" v="72" actId="1076"/>
          <ac:picMkLst>
            <pc:docMk/>
            <pc:sldMk cId="1382010666" sldId="280"/>
            <ac:picMk id="7" creationId="{C810046F-39A7-6246-9043-D2967B45B40B}"/>
          </ac:picMkLst>
        </pc:picChg>
        <pc:picChg chg="mod">
          <ac:chgData name="大當 日和" userId="637c117dd570f6e7" providerId="Windows Live" clId="Web-{8D8C89DC-BE69-4971-BE46-C8AF9A2C68C1}" dt="2022-01-19T04:55:14.504" v="73" actId="1076"/>
          <ac:picMkLst>
            <pc:docMk/>
            <pc:sldMk cId="1382010666" sldId="280"/>
            <ac:picMk id="8" creationId="{9CE51C99-5C90-FC45-BA75-9185721D256E}"/>
          </ac:picMkLst>
        </pc:picChg>
        <pc:picChg chg="mod">
          <ac:chgData name="大當 日和" userId="637c117dd570f6e7" providerId="Windows Live" clId="Web-{8D8C89DC-BE69-4971-BE46-C8AF9A2C68C1}" dt="2022-01-19T04:55:21.707" v="74" actId="1076"/>
          <ac:picMkLst>
            <pc:docMk/>
            <pc:sldMk cId="1382010666" sldId="280"/>
            <ac:picMk id="10" creationId="{AB127281-FADD-8249-A968-7D428C98AA3B}"/>
          </ac:picMkLst>
        </pc:picChg>
      </pc:sldChg>
      <pc:sldChg chg="modSp mod modClrScheme chgLayout modNotes">
        <pc:chgData name="大當 日和" userId="637c117dd570f6e7" providerId="Windows Live" clId="Web-{8D8C89DC-BE69-4971-BE46-C8AF9A2C68C1}" dt="2022-01-19T05:34:05.568" v="196"/>
        <pc:sldMkLst>
          <pc:docMk/>
          <pc:sldMk cId="2723488695" sldId="281"/>
        </pc:sldMkLst>
        <pc:spChg chg="mod">
          <ac:chgData name="大當 日和" userId="637c117dd570f6e7" providerId="Windows Live" clId="Web-{8D8C89DC-BE69-4971-BE46-C8AF9A2C68C1}" dt="2022-01-19T04:40:01.391" v="25" actId="1076"/>
          <ac:spMkLst>
            <pc:docMk/>
            <pc:sldMk cId="2723488695" sldId="281"/>
            <ac:spMk id="2" creationId="{8A1D60E4-AFC0-44D1-99A7-B0DAA441486C}"/>
          </ac:spMkLst>
        </pc:spChg>
        <pc:spChg chg="mod">
          <ac:chgData name="大當 日和" userId="637c117dd570f6e7" providerId="Windows Live" clId="Web-{8D8C89DC-BE69-4971-BE46-C8AF9A2C68C1}" dt="2022-01-19T05:34:01.661" v="195" actId="20577"/>
          <ac:spMkLst>
            <pc:docMk/>
            <pc:sldMk cId="2723488695" sldId="281"/>
            <ac:spMk id="5" creationId="{4AD5A6A0-1245-41EC-A694-080BE91C6EAA}"/>
          </ac:spMkLst>
        </pc:spChg>
        <pc:spChg chg="mod">
          <ac:chgData name="大當 日和" userId="637c117dd570f6e7" providerId="Windows Live" clId="Web-{8D8C89DC-BE69-4971-BE46-C8AF9A2C68C1}" dt="2022-01-19T04:39:48.047" v="23" actId="1076"/>
          <ac:spMkLst>
            <pc:docMk/>
            <pc:sldMk cId="2723488695" sldId="281"/>
            <ac:spMk id="14" creationId="{41EEE73A-C6F1-45D9-A2C0-2464C2B1C514}"/>
          </ac:spMkLst>
        </pc:spChg>
        <pc:spChg chg="mod">
          <ac:chgData name="大當 日和" userId="637c117dd570f6e7" providerId="Windows Live" clId="Web-{8D8C89DC-BE69-4971-BE46-C8AF9A2C68C1}" dt="2022-01-19T04:39:56" v="24" actId="1076"/>
          <ac:spMkLst>
            <pc:docMk/>
            <pc:sldMk cId="2723488695" sldId="281"/>
            <ac:spMk id="15" creationId="{9DD1B543-11F9-4EFC-97B2-C6ACB7C933C1}"/>
          </ac:spMkLst>
        </pc:spChg>
        <pc:graphicFrameChg chg="mod ord">
          <ac:chgData name="大當 日和" userId="637c117dd570f6e7" providerId="Windows Live" clId="Web-{8D8C89DC-BE69-4971-BE46-C8AF9A2C68C1}" dt="2022-01-19T04:39:40.203" v="22" actId="1076"/>
          <ac:graphicFrameMkLst>
            <pc:docMk/>
            <pc:sldMk cId="2723488695" sldId="281"/>
            <ac:graphicFrameMk id="13" creationId="{1F8CF107-B715-4360-81A6-D01E856E735A}"/>
          </ac:graphicFrameMkLst>
        </pc:graphicFrameChg>
      </pc:sldChg>
      <pc:sldChg chg="modSp mod modClrScheme chgLayout">
        <pc:chgData name="大當 日和" userId="637c117dd570f6e7" providerId="Windows Live" clId="Web-{8D8C89DC-BE69-4971-BE46-C8AF9A2C68C1}" dt="2022-01-19T04:33:01.116" v="0"/>
        <pc:sldMkLst>
          <pc:docMk/>
          <pc:sldMk cId="1466920785" sldId="282"/>
        </pc:sldMkLst>
        <pc:spChg chg="mod ord">
          <ac:chgData name="大當 日和" userId="637c117dd570f6e7" providerId="Windows Live" clId="Web-{8D8C89DC-BE69-4971-BE46-C8AF9A2C68C1}" dt="2022-01-19T04:33:01.116" v="0"/>
          <ac:spMkLst>
            <pc:docMk/>
            <pc:sldMk cId="1466920785" sldId="282"/>
            <ac:spMk id="3" creationId="{BA9874E9-EF2F-494F-BFA2-5ECED6C038C1}"/>
          </ac:spMkLst>
        </pc:spChg>
      </pc:sldChg>
      <pc:sldChg chg="modSp mod modClrScheme chgLayout modNotes">
        <pc:chgData name="大當 日和" userId="637c117dd570f6e7" providerId="Windows Live" clId="Web-{8D8C89DC-BE69-4971-BE46-C8AF9A2C68C1}" dt="2022-01-19T05:41:10.030" v="255" actId="20577"/>
        <pc:sldMkLst>
          <pc:docMk/>
          <pc:sldMk cId="3710543270" sldId="284"/>
        </pc:sldMkLst>
        <pc:spChg chg="mod ord">
          <ac:chgData name="大當 日和" userId="637c117dd570f6e7" providerId="Windows Live" clId="Web-{8D8C89DC-BE69-4971-BE46-C8AF9A2C68C1}" dt="2022-01-19T04:33:01.116" v="0"/>
          <ac:spMkLst>
            <pc:docMk/>
            <pc:sldMk cId="3710543270" sldId="284"/>
            <ac:spMk id="2" creationId="{8398DB4F-4B4F-4CAF-981A-6C4E19B15B45}"/>
          </ac:spMkLst>
        </pc:spChg>
        <pc:spChg chg="mod ord">
          <ac:chgData name="大當 日和" userId="637c117dd570f6e7" providerId="Windows Live" clId="Web-{8D8C89DC-BE69-4971-BE46-C8AF9A2C68C1}" dt="2022-01-19T04:33:01.116" v="0"/>
          <ac:spMkLst>
            <pc:docMk/>
            <pc:sldMk cId="3710543270" sldId="284"/>
            <ac:spMk id="3" creationId="{4EF8ACF2-FB63-498C-A0BD-4E65DAAB9472}"/>
          </ac:spMkLst>
        </pc:spChg>
        <pc:spChg chg="mod">
          <ac:chgData name="大當 日和" userId="637c117dd570f6e7" providerId="Windows Live" clId="Web-{8D8C89DC-BE69-4971-BE46-C8AF9A2C68C1}" dt="2022-01-19T05:41:10.030" v="255" actId="20577"/>
          <ac:spMkLst>
            <pc:docMk/>
            <pc:sldMk cId="3710543270" sldId="284"/>
            <ac:spMk id="7" creationId="{4BE2E167-5391-1C40-BA9A-837291CA04BA}"/>
          </ac:spMkLst>
        </pc:spChg>
      </pc:sldChg>
      <pc:sldChg chg="modSp mod modClrScheme chgLayout modNotes">
        <pc:chgData name="大當 日和" userId="637c117dd570f6e7" providerId="Windows Live" clId="Web-{8D8C89DC-BE69-4971-BE46-C8AF9A2C68C1}" dt="2022-01-19T05:53:52.842" v="286" actId="1076"/>
        <pc:sldMkLst>
          <pc:docMk/>
          <pc:sldMk cId="1571403171" sldId="285"/>
        </pc:sldMkLst>
        <pc:spChg chg="mod ord">
          <ac:chgData name="大當 日和" userId="637c117dd570f6e7" providerId="Windows Live" clId="Web-{8D8C89DC-BE69-4971-BE46-C8AF9A2C68C1}" dt="2022-01-19T04:33:01.116" v="0"/>
          <ac:spMkLst>
            <pc:docMk/>
            <pc:sldMk cId="1571403171" sldId="285"/>
            <ac:spMk id="2" creationId="{536E16DE-F4FD-485E-817F-0AC9EB1EE08D}"/>
          </ac:spMkLst>
        </pc:spChg>
        <pc:spChg chg="mod ord">
          <ac:chgData name="大當 日和" userId="637c117dd570f6e7" providerId="Windows Live" clId="Web-{8D8C89DC-BE69-4971-BE46-C8AF9A2C68C1}" dt="2022-01-19T05:53:52.842" v="286" actId="1076"/>
          <ac:spMkLst>
            <pc:docMk/>
            <pc:sldMk cId="1571403171" sldId="285"/>
            <ac:spMk id="3" creationId="{68FB4A0B-FF6E-4F73-A77D-3BB3EE3140B2}"/>
          </ac:spMkLst>
        </pc:spChg>
      </pc:sldChg>
      <pc:sldChg chg="modSp mod modClrScheme chgLayout">
        <pc:chgData name="大當 日和" userId="637c117dd570f6e7" providerId="Windows Live" clId="Web-{8D8C89DC-BE69-4971-BE46-C8AF9A2C68C1}" dt="2022-01-19T04:33:01.116" v="0"/>
        <pc:sldMkLst>
          <pc:docMk/>
          <pc:sldMk cId="2509195850" sldId="286"/>
        </pc:sldMkLst>
        <pc:spChg chg="mod ord">
          <ac:chgData name="大當 日和" userId="637c117dd570f6e7" providerId="Windows Live" clId="Web-{8D8C89DC-BE69-4971-BE46-C8AF9A2C68C1}" dt="2022-01-19T04:33:01.116" v="0"/>
          <ac:spMkLst>
            <pc:docMk/>
            <pc:sldMk cId="2509195850" sldId="286"/>
            <ac:spMk id="2" creationId="{82F3C222-9B0F-484F-89F9-BF2846A2CF0F}"/>
          </ac:spMkLst>
        </pc:spChg>
        <pc:spChg chg="mod ord">
          <ac:chgData name="大當 日和" userId="637c117dd570f6e7" providerId="Windows Live" clId="Web-{8D8C89DC-BE69-4971-BE46-C8AF9A2C68C1}" dt="2022-01-19T04:33:01.116" v="0"/>
          <ac:spMkLst>
            <pc:docMk/>
            <pc:sldMk cId="2509195850" sldId="286"/>
            <ac:spMk id="3" creationId="{BFEBDD3D-8B0B-4262-92CF-7F9B09CF946B}"/>
          </ac:spMkLst>
        </pc:spChg>
      </pc:sldChg>
      <pc:sldChg chg="modSp mod modClrScheme chgLayout modNotes">
        <pc:chgData name="大當 日和" userId="637c117dd570f6e7" providerId="Windows Live" clId="Web-{8D8C89DC-BE69-4971-BE46-C8AF9A2C68C1}" dt="2022-01-19T05:38:22.510" v="239"/>
        <pc:sldMkLst>
          <pc:docMk/>
          <pc:sldMk cId="222360550" sldId="287"/>
        </pc:sldMkLst>
        <pc:spChg chg="mod ord">
          <ac:chgData name="大當 日和" userId="637c117dd570f6e7" providerId="Windows Live" clId="Web-{8D8C89DC-BE69-4971-BE46-C8AF9A2C68C1}" dt="2022-01-19T04:44:22.740" v="54" actId="1076"/>
          <ac:spMkLst>
            <pc:docMk/>
            <pc:sldMk cId="222360550" sldId="287"/>
            <ac:spMk id="2" creationId="{D793B256-561B-4BAA-AA42-47DF1B2E2A85}"/>
          </ac:spMkLst>
        </pc:spChg>
        <pc:spChg chg="mod ord">
          <ac:chgData name="大當 日和" userId="637c117dd570f6e7" providerId="Windows Live" clId="Web-{8D8C89DC-BE69-4971-BE46-C8AF9A2C68C1}" dt="2022-01-19T04:44:29.724" v="55" actId="1076"/>
          <ac:spMkLst>
            <pc:docMk/>
            <pc:sldMk cId="222360550" sldId="287"/>
            <ac:spMk id="3" creationId="{AAAA2CE7-1CD7-4C46-8D82-97655F44FEEC}"/>
          </ac:spMkLst>
        </pc:spChg>
        <pc:spChg chg="mod">
          <ac:chgData name="大當 日和" userId="637c117dd570f6e7" providerId="Windows Live" clId="Web-{8D8C89DC-BE69-4971-BE46-C8AF9A2C68C1}" dt="2022-01-19T05:01:23.777" v="86" actId="1076"/>
          <ac:spMkLst>
            <pc:docMk/>
            <pc:sldMk cId="222360550" sldId="287"/>
            <ac:spMk id="7" creationId="{867F5EB5-9410-4211-B1E5-446C49C1A460}"/>
          </ac:spMkLst>
        </pc:spChg>
        <pc:spChg chg="mod">
          <ac:chgData name="大當 日和" userId="637c117dd570f6e7" providerId="Windows Live" clId="Web-{8D8C89DC-BE69-4971-BE46-C8AF9A2C68C1}" dt="2022-01-19T05:37:19.337" v="223" actId="20577"/>
          <ac:spMkLst>
            <pc:docMk/>
            <pc:sldMk cId="222360550" sldId="287"/>
            <ac:spMk id="12" creationId="{FBD77175-8197-447F-963F-47C7EA5F906A}"/>
          </ac:spMkLst>
        </pc:spChg>
        <pc:spChg chg="mod">
          <ac:chgData name="大當 日和" userId="637c117dd570f6e7" providerId="Windows Live" clId="Web-{8D8C89DC-BE69-4971-BE46-C8AF9A2C68C1}" dt="2022-01-19T05:38:18.104" v="236" actId="20577"/>
          <ac:spMkLst>
            <pc:docMk/>
            <pc:sldMk cId="222360550" sldId="287"/>
            <ac:spMk id="13" creationId="{6D7F95A2-AD16-44B4-BA4B-013BA518DCB0}"/>
          </ac:spMkLst>
        </pc:spChg>
        <pc:spChg chg="mod">
          <ac:chgData name="大當 日和" userId="637c117dd570f6e7" providerId="Windows Live" clId="Web-{8D8C89DC-BE69-4971-BE46-C8AF9A2C68C1}" dt="2022-01-19T05:38:09.338" v="234" actId="1076"/>
          <ac:spMkLst>
            <pc:docMk/>
            <pc:sldMk cId="222360550" sldId="287"/>
            <ac:spMk id="14" creationId="{043BC635-363C-4455-B497-48A506CB2A27}"/>
          </ac:spMkLst>
        </pc:spChg>
        <pc:picChg chg="mod">
          <ac:chgData name="大當 日和" userId="637c117dd570f6e7" providerId="Windows Live" clId="Web-{8D8C89DC-BE69-4971-BE46-C8AF9A2C68C1}" dt="2022-01-19T04:44:39.584" v="58" actId="1076"/>
          <ac:picMkLst>
            <pc:docMk/>
            <pc:sldMk cId="222360550" sldId="287"/>
            <ac:picMk id="10" creationId="{5694BBE0-B133-A04F-B3A1-DB51E67447F1}"/>
          </ac:picMkLst>
        </pc:picChg>
        <pc:picChg chg="mod">
          <ac:chgData name="大當 日和" userId="637c117dd570f6e7" providerId="Windows Live" clId="Web-{8D8C89DC-BE69-4971-BE46-C8AF9A2C68C1}" dt="2022-01-19T04:44:42.475" v="59" actId="1076"/>
          <ac:picMkLst>
            <pc:docMk/>
            <pc:sldMk cId="222360550" sldId="287"/>
            <ac:picMk id="11" creationId="{CF7FB3EA-DAA2-4C46-9373-955C87C377D5}"/>
          </ac:picMkLst>
        </pc:picChg>
      </pc:sldChg>
      <pc:sldChg chg="modSp mod modClrScheme chgLayout">
        <pc:chgData name="大當 日和" userId="637c117dd570f6e7" providerId="Windows Live" clId="Web-{8D8C89DC-BE69-4971-BE46-C8AF9A2C68C1}" dt="2022-01-19T04:37:00.637" v="7" actId="1076"/>
        <pc:sldMkLst>
          <pc:docMk/>
          <pc:sldMk cId="858910185" sldId="289"/>
        </pc:sldMkLst>
        <pc:spChg chg="mod ord">
          <ac:chgData name="大當 日和" userId="637c117dd570f6e7" providerId="Windows Live" clId="Web-{8D8C89DC-BE69-4971-BE46-C8AF9A2C68C1}" dt="2022-01-19T04:37:00.637" v="7" actId="1076"/>
          <ac:spMkLst>
            <pc:docMk/>
            <pc:sldMk cId="858910185" sldId="289"/>
            <ac:spMk id="2" creationId="{C01C8908-F4DB-4428-9B12-59275B7F8B0F}"/>
          </ac:spMkLst>
        </pc:spChg>
        <pc:spChg chg="mod ord">
          <ac:chgData name="大當 日和" userId="637c117dd570f6e7" providerId="Windows Live" clId="Web-{8D8C89DC-BE69-4971-BE46-C8AF9A2C68C1}" dt="2022-01-19T04:36:27.074" v="2" actId="1076"/>
          <ac:spMkLst>
            <pc:docMk/>
            <pc:sldMk cId="858910185" sldId="289"/>
            <ac:spMk id="3" creationId="{AFCBB794-BAC4-4208-92CE-B45DEB5EAD0B}"/>
          </ac:spMkLst>
        </pc:spChg>
        <pc:spChg chg="mod">
          <ac:chgData name="大當 日和" userId="637c117dd570f6e7" providerId="Windows Live" clId="Web-{8D8C89DC-BE69-4971-BE46-C8AF9A2C68C1}" dt="2022-01-19T04:36:45.215" v="6" actId="1076"/>
          <ac:spMkLst>
            <pc:docMk/>
            <pc:sldMk cId="858910185" sldId="289"/>
            <ac:spMk id="5" creationId="{FA710330-51BB-4AA6-B892-AC6B20CF1E5D}"/>
          </ac:spMkLst>
        </pc:spChg>
      </pc:sldChg>
      <pc:sldChg chg="modSp mod modClrScheme chgLayout">
        <pc:chgData name="大當 日和" userId="637c117dd570f6e7" providerId="Windows Live" clId="Web-{8D8C89DC-BE69-4971-BE46-C8AF9A2C68C1}" dt="2022-01-19T05:01:04.011" v="85" actId="1076"/>
        <pc:sldMkLst>
          <pc:docMk/>
          <pc:sldMk cId="869120543" sldId="290"/>
        </pc:sldMkLst>
        <pc:spChg chg="mod ord">
          <ac:chgData name="大當 日和" userId="637c117dd570f6e7" providerId="Windows Live" clId="Web-{8D8C89DC-BE69-4971-BE46-C8AF9A2C68C1}" dt="2022-01-19T04:37:59.638" v="12" actId="1076"/>
          <ac:spMkLst>
            <pc:docMk/>
            <pc:sldMk cId="869120543" sldId="290"/>
            <ac:spMk id="2" creationId="{B1AABC21-E7DE-4BE3-9643-4BA4BE35D7BD}"/>
          </ac:spMkLst>
        </pc:spChg>
        <pc:spChg chg="mod ord">
          <ac:chgData name="大當 日和" userId="637c117dd570f6e7" providerId="Windows Live" clId="Web-{8D8C89DC-BE69-4971-BE46-C8AF9A2C68C1}" dt="2022-01-19T04:37:47.857" v="11" actId="1076"/>
          <ac:spMkLst>
            <pc:docMk/>
            <pc:sldMk cId="869120543" sldId="290"/>
            <ac:spMk id="3" creationId="{AEE86A1D-4DB8-45A5-BD0C-0AB09DC0DA56}"/>
          </ac:spMkLst>
        </pc:spChg>
        <pc:spChg chg="mod">
          <ac:chgData name="大當 日和" userId="637c117dd570f6e7" providerId="Windows Live" clId="Web-{8D8C89DC-BE69-4971-BE46-C8AF9A2C68C1}" dt="2022-01-19T05:01:04.011" v="85" actId="1076"/>
          <ac:spMkLst>
            <pc:docMk/>
            <pc:sldMk cId="869120543" sldId="290"/>
            <ac:spMk id="6" creationId="{87A2F462-A343-DC4E-93F2-2931C80F086C}"/>
          </ac:spMkLst>
        </pc:spChg>
        <pc:picChg chg="mod">
          <ac:chgData name="大當 日和" userId="637c117dd570f6e7" providerId="Windows Live" clId="Web-{8D8C89DC-BE69-4971-BE46-C8AF9A2C68C1}" dt="2022-01-19T05:00:59.308" v="84" actId="1076"/>
          <ac:picMkLst>
            <pc:docMk/>
            <pc:sldMk cId="869120543" sldId="290"/>
            <ac:picMk id="4" creationId="{3EEEEA6B-4E39-5643-9363-18672C54D87A}"/>
          </ac:picMkLst>
        </pc:picChg>
      </pc:sldChg>
      <pc:sldChg chg="modSp mod ord modClrScheme chgLayout modNotes">
        <pc:chgData name="大當 日和" userId="637c117dd570f6e7" providerId="Windows Live" clId="Web-{8D8C89DC-BE69-4971-BE46-C8AF9A2C68C1}" dt="2022-01-19T05:43:12.891" v="284" actId="20577"/>
        <pc:sldMkLst>
          <pc:docMk/>
          <pc:sldMk cId="2235974176" sldId="291"/>
        </pc:sldMkLst>
        <pc:spChg chg="mod ord">
          <ac:chgData name="大當 日和" userId="637c117dd570f6e7" providerId="Windows Live" clId="Web-{8D8C89DC-BE69-4971-BE46-C8AF9A2C68C1}" dt="2022-01-19T04:38:21.107" v="14" actId="1076"/>
          <ac:spMkLst>
            <pc:docMk/>
            <pc:sldMk cId="2235974176" sldId="291"/>
            <ac:spMk id="2" creationId="{DBFADC62-B1B5-46D1-BF45-BDA924A1798B}"/>
          </ac:spMkLst>
        </pc:spChg>
        <pc:spChg chg="mod ord">
          <ac:chgData name="大當 日和" userId="637c117dd570f6e7" providerId="Windows Live" clId="Web-{8D8C89DC-BE69-4971-BE46-C8AF9A2C68C1}" dt="2022-01-19T04:38:27.810" v="15" actId="1076"/>
          <ac:spMkLst>
            <pc:docMk/>
            <pc:sldMk cId="2235974176" sldId="291"/>
            <ac:spMk id="3" creationId="{5325C44C-5A50-4875-BFEA-8DE28520DC1D}"/>
          </ac:spMkLst>
        </pc:spChg>
        <pc:spChg chg="mod">
          <ac:chgData name="大當 日和" userId="637c117dd570f6e7" providerId="Windows Live" clId="Web-{8D8C89DC-BE69-4971-BE46-C8AF9A2C68C1}" dt="2022-01-19T05:43:12.891" v="284" actId="20577"/>
          <ac:spMkLst>
            <pc:docMk/>
            <pc:sldMk cId="2235974176" sldId="291"/>
            <ac:spMk id="6" creationId="{20490C61-AA51-4C40-A115-49FE89D16B65}"/>
          </ac:spMkLst>
        </pc:spChg>
      </pc:sldChg>
      <pc:sldChg chg="modSp mod ord modClrScheme chgLayout modNotes">
        <pc:chgData name="大當 日和" userId="637c117dd570f6e7" providerId="Windows Live" clId="Web-{8D8C89DC-BE69-4971-BE46-C8AF9A2C68C1}" dt="2022-01-19T05:42:20.094" v="274" actId="1076"/>
        <pc:sldMkLst>
          <pc:docMk/>
          <pc:sldMk cId="3721343838" sldId="292"/>
        </pc:sldMkLst>
        <pc:spChg chg="mod ord">
          <ac:chgData name="大當 日和" userId="637c117dd570f6e7" providerId="Windows Live" clId="Web-{8D8C89DC-BE69-4971-BE46-C8AF9A2C68C1}" dt="2022-01-19T04:38:49.827" v="17"/>
          <ac:spMkLst>
            <pc:docMk/>
            <pc:sldMk cId="3721343838" sldId="292"/>
            <ac:spMk id="2" creationId="{3F5BA491-095B-4AB2-8C35-3DEE164E84D0}"/>
          </ac:spMkLst>
        </pc:spChg>
        <pc:spChg chg="mod ord">
          <ac:chgData name="大當 日和" userId="637c117dd570f6e7" providerId="Windows Live" clId="Web-{8D8C89DC-BE69-4971-BE46-C8AF9A2C68C1}" dt="2022-01-19T04:38:59.171" v="18" actId="1076"/>
          <ac:spMkLst>
            <pc:docMk/>
            <pc:sldMk cId="3721343838" sldId="292"/>
            <ac:spMk id="3" creationId="{3AE83763-D3AB-4164-BC18-0F4AB031F1C3}"/>
          </ac:spMkLst>
        </pc:spChg>
        <pc:spChg chg="mod">
          <ac:chgData name="大當 日和" userId="637c117dd570f6e7" providerId="Windows Live" clId="Web-{8D8C89DC-BE69-4971-BE46-C8AF9A2C68C1}" dt="2022-01-19T05:42:20.094" v="274" actId="1076"/>
          <ac:spMkLst>
            <pc:docMk/>
            <pc:sldMk cId="3721343838" sldId="292"/>
            <ac:spMk id="6" creationId="{0F49EBC1-CB04-5249-A91A-18BA4CC38A47}"/>
          </ac:spMkLst>
        </pc:spChg>
        <pc:picChg chg="mod">
          <ac:chgData name="大當 日和" userId="637c117dd570f6e7" providerId="Windows Live" clId="Web-{8D8C89DC-BE69-4971-BE46-C8AF9A2C68C1}" dt="2022-01-19T05:41:38.108" v="256" actId="1076"/>
          <ac:picMkLst>
            <pc:docMk/>
            <pc:sldMk cId="3721343838" sldId="292"/>
            <ac:picMk id="4" creationId="{2A50518A-2D0F-5F49-AB13-5B217D5A3DD3}"/>
          </ac:picMkLst>
        </pc:picChg>
      </pc:sldChg>
      <pc:sldChg chg="modSp mod modClrScheme chgLayout">
        <pc:chgData name="大當 日和" userId="637c117dd570f6e7" providerId="Windows Live" clId="Web-{8D8C89DC-BE69-4971-BE46-C8AF9A2C68C1}" dt="2022-01-19T04:40:28.876" v="29" actId="1076"/>
        <pc:sldMkLst>
          <pc:docMk/>
          <pc:sldMk cId="653764141" sldId="293"/>
        </pc:sldMkLst>
        <pc:spChg chg="mod ord">
          <ac:chgData name="大當 日和" userId="637c117dd570f6e7" providerId="Windows Live" clId="Web-{8D8C89DC-BE69-4971-BE46-C8AF9A2C68C1}" dt="2022-01-19T04:40:19.297" v="27"/>
          <ac:spMkLst>
            <pc:docMk/>
            <pc:sldMk cId="653764141" sldId="293"/>
            <ac:spMk id="2" creationId="{8C7FCAED-7202-4B9A-8AD6-98042CBD159C}"/>
          </ac:spMkLst>
        </pc:spChg>
        <pc:spChg chg="mod ord">
          <ac:chgData name="大當 日和" userId="637c117dd570f6e7" providerId="Windows Live" clId="Web-{8D8C89DC-BE69-4971-BE46-C8AF9A2C68C1}" dt="2022-01-19T04:40:28.876" v="29" actId="1076"/>
          <ac:spMkLst>
            <pc:docMk/>
            <pc:sldMk cId="653764141" sldId="293"/>
            <ac:spMk id="3" creationId="{17DB9D7C-C5E5-443B-BD7A-BD87649D5DF0}"/>
          </ac:spMkLst>
        </pc:spChg>
      </pc:sldChg>
      <pc:sldChg chg="modSp mod modClrScheme chgLayout">
        <pc:chgData name="大當 日和" userId="637c117dd570f6e7" providerId="Windows Live" clId="Web-{8D8C89DC-BE69-4971-BE46-C8AF9A2C68C1}" dt="2022-01-19T04:33:01.116" v="0"/>
        <pc:sldMkLst>
          <pc:docMk/>
          <pc:sldMk cId="2751833025" sldId="294"/>
        </pc:sldMkLst>
        <pc:spChg chg="mod ord">
          <ac:chgData name="大當 日和" userId="637c117dd570f6e7" providerId="Windows Live" clId="Web-{8D8C89DC-BE69-4971-BE46-C8AF9A2C68C1}" dt="2022-01-19T04:33:01.116" v="0"/>
          <ac:spMkLst>
            <pc:docMk/>
            <pc:sldMk cId="2751833025" sldId="294"/>
            <ac:spMk id="2" creationId="{1B1C1939-CA06-4452-A3CE-A22A469BD662}"/>
          </ac:spMkLst>
        </pc:spChg>
      </pc:sldChg>
      <pc:sldChg chg="modSp mod modClrScheme chgLayout">
        <pc:chgData name="大當 日和" userId="637c117dd570f6e7" providerId="Windows Live" clId="Web-{8D8C89DC-BE69-4971-BE46-C8AF9A2C68C1}" dt="2022-01-19T04:33:01.116" v="0"/>
        <pc:sldMkLst>
          <pc:docMk/>
          <pc:sldMk cId="2412162898" sldId="296"/>
        </pc:sldMkLst>
        <pc:spChg chg="mod ord">
          <ac:chgData name="大當 日和" userId="637c117dd570f6e7" providerId="Windows Live" clId="Web-{8D8C89DC-BE69-4971-BE46-C8AF9A2C68C1}" dt="2022-01-19T04:33:01.116" v="0"/>
          <ac:spMkLst>
            <pc:docMk/>
            <pc:sldMk cId="2412162898" sldId="296"/>
            <ac:spMk id="2" creationId="{2CC6FFFB-E32C-41B4-A6BE-10A4407140E9}"/>
          </ac:spMkLst>
        </pc:spChg>
        <pc:spChg chg="mod ord">
          <ac:chgData name="大當 日和" userId="637c117dd570f6e7" providerId="Windows Live" clId="Web-{8D8C89DC-BE69-4971-BE46-C8AF9A2C68C1}" dt="2022-01-19T04:33:01.116" v="0"/>
          <ac:spMkLst>
            <pc:docMk/>
            <pc:sldMk cId="2412162898" sldId="296"/>
            <ac:spMk id="3" creationId="{32410EAB-3970-4DD4-9162-2E6B4C417807}"/>
          </ac:spMkLst>
        </pc:spChg>
      </pc:sldChg>
      <pc:sldChg chg="modSp mod modClrScheme chgLayout">
        <pc:chgData name="大當 日和" userId="637c117dd570f6e7" providerId="Windows Live" clId="Web-{8D8C89DC-BE69-4971-BE46-C8AF9A2C68C1}" dt="2022-01-19T05:15:16.310" v="148" actId="20577"/>
        <pc:sldMkLst>
          <pc:docMk/>
          <pc:sldMk cId="1774381481" sldId="297"/>
        </pc:sldMkLst>
        <pc:spChg chg="mod ord">
          <ac:chgData name="大當 日和" userId="637c117dd570f6e7" providerId="Windows Live" clId="Web-{8D8C89DC-BE69-4971-BE46-C8AF9A2C68C1}" dt="2022-01-19T04:33:01.116" v="0"/>
          <ac:spMkLst>
            <pc:docMk/>
            <pc:sldMk cId="1774381481" sldId="297"/>
            <ac:spMk id="2" creationId="{2266A1F9-FDDF-4E92-A753-64213A927A0E}"/>
          </ac:spMkLst>
        </pc:spChg>
        <pc:spChg chg="mod ord">
          <ac:chgData name="大當 日和" userId="637c117dd570f6e7" providerId="Windows Live" clId="Web-{8D8C89DC-BE69-4971-BE46-C8AF9A2C68C1}" dt="2022-01-19T05:15:16.310" v="148" actId="20577"/>
          <ac:spMkLst>
            <pc:docMk/>
            <pc:sldMk cId="1774381481" sldId="297"/>
            <ac:spMk id="3" creationId="{9A1B8E58-3AA2-4F99-993C-8912D7118030}"/>
          </ac:spMkLst>
        </pc:spChg>
      </pc:sldChg>
      <pc:sldChg chg="modSp mod modClrScheme chgLayout">
        <pc:chgData name="大當 日和" userId="637c117dd570f6e7" providerId="Windows Live" clId="Web-{8D8C89DC-BE69-4971-BE46-C8AF9A2C68C1}" dt="2022-01-19T05:35:26.304" v="208" actId="20577"/>
        <pc:sldMkLst>
          <pc:docMk/>
          <pc:sldMk cId="3307087338" sldId="298"/>
        </pc:sldMkLst>
        <pc:spChg chg="mod ord">
          <ac:chgData name="大當 日和" userId="637c117dd570f6e7" providerId="Windows Live" clId="Web-{8D8C89DC-BE69-4971-BE46-C8AF9A2C68C1}" dt="2022-01-19T04:33:01.116" v="0"/>
          <ac:spMkLst>
            <pc:docMk/>
            <pc:sldMk cId="3307087338" sldId="298"/>
            <ac:spMk id="9" creationId="{F35145FD-002B-9544-A858-6B1EAE52F7C2}"/>
          </ac:spMkLst>
        </pc:spChg>
        <pc:spChg chg="mod ord">
          <ac:chgData name="大當 日和" userId="637c117dd570f6e7" providerId="Windows Live" clId="Web-{8D8C89DC-BE69-4971-BE46-C8AF9A2C68C1}" dt="2022-01-19T05:35:26.304" v="208" actId="20577"/>
          <ac:spMkLst>
            <pc:docMk/>
            <pc:sldMk cId="3307087338" sldId="298"/>
            <ac:spMk id="11" creationId="{14F11EAD-E753-1C4C-B7F7-C3D8E09FDD8A}"/>
          </ac:spMkLst>
        </pc:spChg>
      </pc:sldChg>
      <pc:sldChg chg="modSp mod modClrScheme chgLayout modNotes">
        <pc:chgData name="大當 日和" userId="637c117dd570f6e7" providerId="Windows Live" clId="Web-{8D8C89DC-BE69-4971-BE46-C8AF9A2C68C1}" dt="2022-01-19T05:36:30.055" v="221" actId="20577"/>
        <pc:sldMkLst>
          <pc:docMk/>
          <pc:sldMk cId="3665955355" sldId="300"/>
        </pc:sldMkLst>
        <pc:spChg chg="mod">
          <ac:chgData name="大當 日和" userId="637c117dd570f6e7" providerId="Windows Live" clId="Web-{8D8C89DC-BE69-4971-BE46-C8AF9A2C68C1}" dt="2022-01-19T05:36:30.055" v="221" actId="20577"/>
          <ac:spMkLst>
            <pc:docMk/>
            <pc:sldMk cId="3665955355" sldId="300"/>
            <ac:spMk id="3" creationId="{B8F86026-35FF-4024-8E37-423E6C8C1F4D}"/>
          </ac:spMkLst>
        </pc:spChg>
        <pc:spChg chg="mod">
          <ac:chgData name="大當 日和" userId="637c117dd570f6e7" providerId="Windows Live" clId="Web-{8D8C89DC-BE69-4971-BE46-C8AF9A2C68C1}" dt="2022-01-19T05:23:25.054" v="157" actId="1076"/>
          <ac:spMkLst>
            <pc:docMk/>
            <pc:sldMk cId="3665955355" sldId="300"/>
            <ac:spMk id="7" creationId="{4D52E271-286F-44A5-995D-9B1DF3A16DA0}"/>
          </ac:spMkLst>
        </pc:spChg>
        <pc:spChg chg="mod ord">
          <ac:chgData name="大當 日和" userId="637c117dd570f6e7" providerId="Windows Live" clId="Web-{8D8C89DC-BE69-4971-BE46-C8AF9A2C68C1}" dt="2022-01-19T04:33:01.116" v="0"/>
          <ac:spMkLst>
            <pc:docMk/>
            <pc:sldMk cId="3665955355" sldId="300"/>
            <ac:spMk id="12" creationId="{7FC48023-6EE6-FF40-B849-3E8F20857702}"/>
          </ac:spMkLst>
        </pc:spChg>
      </pc:sldChg>
      <pc:sldChg chg="modSp mod modClrScheme chgLayout">
        <pc:chgData name="大當 日和" userId="637c117dd570f6e7" providerId="Windows Live" clId="Web-{8D8C89DC-BE69-4971-BE46-C8AF9A2C68C1}" dt="2022-01-19T04:33:01.116" v="0"/>
        <pc:sldMkLst>
          <pc:docMk/>
          <pc:sldMk cId="3839515121" sldId="301"/>
        </pc:sldMkLst>
        <pc:spChg chg="mod ord">
          <ac:chgData name="大當 日和" userId="637c117dd570f6e7" providerId="Windows Live" clId="Web-{8D8C89DC-BE69-4971-BE46-C8AF9A2C68C1}" dt="2022-01-19T04:33:01.116" v="0"/>
          <ac:spMkLst>
            <pc:docMk/>
            <pc:sldMk cId="3839515121" sldId="301"/>
            <ac:spMk id="2" creationId="{F1C35BD0-4065-174F-95F9-A55FCF333055}"/>
          </ac:spMkLst>
        </pc:spChg>
        <pc:spChg chg="mod ord">
          <ac:chgData name="大當 日和" userId="637c117dd570f6e7" providerId="Windows Live" clId="Web-{8D8C89DC-BE69-4971-BE46-C8AF9A2C68C1}" dt="2022-01-19T04:33:01.116" v="0"/>
          <ac:spMkLst>
            <pc:docMk/>
            <pc:sldMk cId="3839515121" sldId="301"/>
            <ac:spMk id="3" creationId="{7DC6775F-E59E-2E42-9595-6FEB802B1DB3}"/>
          </ac:spMkLst>
        </pc:spChg>
      </pc:sldChg>
      <pc:sldChg chg="modSp mod modClrScheme chgLayout">
        <pc:chgData name="大當 日和" userId="637c117dd570f6e7" providerId="Windows Live" clId="Web-{8D8C89DC-BE69-4971-BE46-C8AF9A2C68C1}" dt="2022-01-19T04:43:56.552" v="51" actId="20577"/>
        <pc:sldMkLst>
          <pc:docMk/>
          <pc:sldMk cId="1007248821" sldId="302"/>
        </pc:sldMkLst>
        <pc:spChg chg="mod ord">
          <ac:chgData name="大當 日和" userId="637c117dd570f6e7" providerId="Windows Live" clId="Web-{8D8C89DC-BE69-4971-BE46-C8AF9A2C68C1}" dt="2022-01-19T04:33:01.116" v="0"/>
          <ac:spMkLst>
            <pc:docMk/>
            <pc:sldMk cId="1007248821" sldId="302"/>
            <ac:spMk id="2" creationId="{A03E2045-E1AF-9641-ADA3-A00B4C49A94E}"/>
          </ac:spMkLst>
        </pc:spChg>
        <pc:spChg chg="mod ord">
          <ac:chgData name="大當 日和" userId="637c117dd570f6e7" providerId="Windows Live" clId="Web-{8D8C89DC-BE69-4971-BE46-C8AF9A2C68C1}" dt="2022-01-19T04:33:01.116" v="0"/>
          <ac:spMkLst>
            <pc:docMk/>
            <pc:sldMk cId="1007248821" sldId="302"/>
            <ac:spMk id="3" creationId="{95159940-E221-5F4B-BCF7-0D1A5A0523D0}"/>
          </ac:spMkLst>
        </pc:spChg>
        <pc:spChg chg="mod">
          <ac:chgData name="大當 日和" userId="637c117dd570f6e7" providerId="Windows Live" clId="Web-{8D8C89DC-BE69-4971-BE46-C8AF9A2C68C1}" dt="2022-01-19T04:43:56.552" v="51" actId="20577"/>
          <ac:spMkLst>
            <pc:docMk/>
            <pc:sldMk cId="1007248821" sldId="302"/>
            <ac:spMk id="5" creationId="{88166782-EEDC-F343-A9F7-74ACFDAA2492}"/>
          </ac:spMkLst>
        </pc:spChg>
      </pc:sldChg>
      <pc:sldChg chg="modSp mod modClrScheme chgLayout">
        <pc:chgData name="大當 日和" userId="637c117dd570f6e7" providerId="Windows Live" clId="Web-{8D8C89DC-BE69-4971-BE46-C8AF9A2C68C1}" dt="2022-01-19T04:33:01.116" v="0"/>
        <pc:sldMkLst>
          <pc:docMk/>
          <pc:sldMk cId="485823204" sldId="304"/>
        </pc:sldMkLst>
        <pc:spChg chg="mod ord">
          <ac:chgData name="大當 日和" userId="637c117dd570f6e7" providerId="Windows Live" clId="Web-{8D8C89DC-BE69-4971-BE46-C8AF9A2C68C1}" dt="2022-01-19T04:33:01.116" v="0"/>
          <ac:spMkLst>
            <pc:docMk/>
            <pc:sldMk cId="485823204" sldId="304"/>
            <ac:spMk id="2" creationId="{DD3CC032-83E2-C34B-88BC-9E2B5B4F8A2E}"/>
          </ac:spMkLst>
        </pc:spChg>
        <pc:spChg chg="mod ord">
          <ac:chgData name="大當 日和" userId="637c117dd570f6e7" providerId="Windows Live" clId="Web-{8D8C89DC-BE69-4971-BE46-C8AF9A2C68C1}" dt="2022-01-19T04:33:01.116" v="0"/>
          <ac:spMkLst>
            <pc:docMk/>
            <pc:sldMk cId="485823204" sldId="304"/>
            <ac:spMk id="3" creationId="{6D1C1926-CFF7-3841-A6B7-07FA691C8F7E}"/>
          </ac:spMkLst>
        </pc:spChg>
      </pc:sldChg>
      <pc:sldChg chg="modSp mod modClrScheme chgLayout">
        <pc:chgData name="大當 日和" userId="637c117dd570f6e7" providerId="Windows Live" clId="Web-{8D8C89DC-BE69-4971-BE46-C8AF9A2C68C1}" dt="2022-01-19T04:33:01.116" v="0"/>
        <pc:sldMkLst>
          <pc:docMk/>
          <pc:sldMk cId="4158886540" sldId="305"/>
        </pc:sldMkLst>
        <pc:picChg chg="mod ord">
          <ac:chgData name="大當 日和" userId="637c117dd570f6e7" providerId="Windows Live" clId="Web-{8D8C89DC-BE69-4971-BE46-C8AF9A2C68C1}" dt="2022-01-19T04:33:01.116" v="0"/>
          <ac:picMkLst>
            <pc:docMk/>
            <pc:sldMk cId="4158886540" sldId="305"/>
            <ac:picMk id="4" creationId="{3A857029-80E1-4DDE-8A3F-A4716A05766F}"/>
          </ac:picMkLst>
        </pc:picChg>
      </pc:sldChg>
      <pc:sldChg chg="modSp">
        <pc:chgData name="大當 日和" userId="637c117dd570f6e7" providerId="Windows Live" clId="Web-{8D8C89DC-BE69-4971-BE46-C8AF9A2C68C1}" dt="2022-01-19T05:12:55.276" v="141" actId="14100"/>
        <pc:sldMkLst>
          <pc:docMk/>
          <pc:sldMk cId="1778309054" sldId="311"/>
        </pc:sldMkLst>
        <pc:spChg chg="mod">
          <ac:chgData name="大當 日和" userId="637c117dd570f6e7" providerId="Windows Live" clId="Web-{8D8C89DC-BE69-4971-BE46-C8AF9A2C68C1}" dt="2022-01-19T05:12:55.276" v="141" actId="14100"/>
          <ac:spMkLst>
            <pc:docMk/>
            <pc:sldMk cId="1778309054" sldId="311"/>
            <ac:spMk id="2" creationId="{D921FE47-D53B-4622-BD42-4D090F359A22}"/>
          </ac:spMkLst>
        </pc:spChg>
      </pc:sldChg>
      <pc:sldChg chg="modSp">
        <pc:chgData name="大當 日和" userId="637c117dd570f6e7" providerId="Windows Live" clId="Web-{8D8C89DC-BE69-4971-BE46-C8AF9A2C68C1}" dt="2022-01-19T05:20:10.863" v="156" actId="1076"/>
        <pc:sldMkLst>
          <pc:docMk/>
          <pc:sldMk cId="1233906818" sldId="312"/>
        </pc:sldMkLst>
        <pc:spChg chg="mod">
          <ac:chgData name="大當 日和" userId="637c117dd570f6e7" providerId="Windows Live" clId="Web-{8D8C89DC-BE69-4971-BE46-C8AF9A2C68C1}" dt="2022-01-19T05:20:10.863" v="156" actId="1076"/>
          <ac:spMkLst>
            <pc:docMk/>
            <pc:sldMk cId="1233906818" sldId="312"/>
            <ac:spMk id="2" creationId="{5B3D659F-121C-4310-A02E-850E82C609E9}"/>
          </ac:spMkLst>
        </pc:spChg>
      </pc:sldChg>
      <pc:sldChg chg="delSp modSp modNotes">
        <pc:chgData name="大當 日和" userId="637c117dd570f6e7" providerId="Windows Live" clId="Web-{8D8C89DC-BE69-4971-BE46-C8AF9A2C68C1}" dt="2022-01-19T05:33:50.192" v="193"/>
        <pc:sldMkLst>
          <pc:docMk/>
          <pc:sldMk cId="1015776853" sldId="313"/>
        </pc:sldMkLst>
        <pc:spChg chg="mod">
          <ac:chgData name="大當 日和" userId="637c117dd570f6e7" providerId="Windows Live" clId="Web-{8D8C89DC-BE69-4971-BE46-C8AF9A2C68C1}" dt="2022-01-19T05:33:25.129" v="185" actId="20577"/>
          <ac:spMkLst>
            <pc:docMk/>
            <pc:sldMk cId="1015776853" sldId="313"/>
            <ac:spMk id="7" creationId="{61BDAE4E-1C9B-4684-957F-6E96F4509E3D}"/>
          </ac:spMkLst>
        </pc:spChg>
        <pc:spChg chg="mod">
          <ac:chgData name="大當 日和" userId="637c117dd570f6e7" providerId="Windows Live" clId="Web-{8D8C89DC-BE69-4971-BE46-C8AF9A2C68C1}" dt="2022-01-19T05:33:43.973" v="192" actId="20577"/>
          <ac:spMkLst>
            <pc:docMk/>
            <pc:sldMk cId="1015776853" sldId="313"/>
            <ac:spMk id="8" creationId="{CDC37A5B-C79C-4FCC-8E9F-6D76957DB2C9}"/>
          </ac:spMkLst>
        </pc:spChg>
        <pc:spChg chg="del mod">
          <ac:chgData name="大當 日和" userId="637c117dd570f6e7" providerId="Windows Live" clId="Web-{8D8C89DC-BE69-4971-BE46-C8AF9A2C68C1}" dt="2022-01-19T05:33:39.317" v="190"/>
          <ac:spMkLst>
            <pc:docMk/>
            <pc:sldMk cId="1015776853" sldId="313"/>
            <ac:spMk id="9" creationId="{57D9B2B4-5290-42CC-88DB-6DC9365188F4}"/>
          </ac:spMkLst>
        </pc:spChg>
      </pc:sldChg>
      <pc:sldMasterChg chg="del delSldLayout">
        <pc:chgData name="大當 日和" userId="637c117dd570f6e7" providerId="Windows Live" clId="Web-{8D8C89DC-BE69-4971-BE46-C8AF9A2C68C1}" dt="2022-01-19T04:33:01.116" v="0"/>
        <pc:sldMasterMkLst>
          <pc:docMk/>
          <pc:sldMasterMk cId="3152832270" sldId="2147483682"/>
        </pc:sldMasterMkLst>
        <pc:sldLayoutChg chg="del">
          <pc:chgData name="大當 日和" userId="637c117dd570f6e7" providerId="Windows Live" clId="Web-{8D8C89DC-BE69-4971-BE46-C8AF9A2C68C1}" dt="2022-01-19T04:33:01.116" v="0"/>
          <pc:sldLayoutMkLst>
            <pc:docMk/>
            <pc:sldMasterMk cId="3152832270" sldId="2147483682"/>
            <pc:sldLayoutMk cId="478599487" sldId="2147483683"/>
          </pc:sldLayoutMkLst>
        </pc:sldLayoutChg>
        <pc:sldLayoutChg chg="del">
          <pc:chgData name="大當 日和" userId="637c117dd570f6e7" providerId="Windows Live" clId="Web-{8D8C89DC-BE69-4971-BE46-C8AF9A2C68C1}" dt="2022-01-19T04:33:01.116" v="0"/>
          <pc:sldLayoutMkLst>
            <pc:docMk/>
            <pc:sldMasterMk cId="3152832270" sldId="2147483682"/>
            <pc:sldLayoutMk cId="1310717071" sldId="2147483684"/>
          </pc:sldLayoutMkLst>
        </pc:sldLayoutChg>
        <pc:sldLayoutChg chg="del">
          <pc:chgData name="大當 日和" userId="637c117dd570f6e7" providerId="Windows Live" clId="Web-{8D8C89DC-BE69-4971-BE46-C8AF9A2C68C1}" dt="2022-01-19T04:33:01.116" v="0"/>
          <pc:sldLayoutMkLst>
            <pc:docMk/>
            <pc:sldMasterMk cId="3152832270" sldId="2147483682"/>
            <pc:sldLayoutMk cId="2007411609" sldId="2147483685"/>
          </pc:sldLayoutMkLst>
        </pc:sldLayoutChg>
        <pc:sldLayoutChg chg="del">
          <pc:chgData name="大當 日和" userId="637c117dd570f6e7" providerId="Windows Live" clId="Web-{8D8C89DC-BE69-4971-BE46-C8AF9A2C68C1}" dt="2022-01-19T04:33:01.116" v="0"/>
          <pc:sldLayoutMkLst>
            <pc:docMk/>
            <pc:sldMasterMk cId="3152832270" sldId="2147483682"/>
            <pc:sldLayoutMk cId="2929146945" sldId="2147483686"/>
          </pc:sldLayoutMkLst>
        </pc:sldLayoutChg>
        <pc:sldLayoutChg chg="del">
          <pc:chgData name="大當 日和" userId="637c117dd570f6e7" providerId="Windows Live" clId="Web-{8D8C89DC-BE69-4971-BE46-C8AF9A2C68C1}" dt="2022-01-19T04:33:01.116" v="0"/>
          <pc:sldLayoutMkLst>
            <pc:docMk/>
            <pc:sldMasterMk cId="3152832270" sldId="2147483682"/>
            <pc:sldLayoutMk cId="895798995" sldId="2147483687"/>
          </pc:sldLayoutMkLst>
        </pc:sldLayoutChg>
        <pc:sldLayoutChg chg="del">
          <pc:chgData name="大當 日和" userId="637c117dd570f6e7" providerId="Windows Live" clId="Web-{8D8C89DC-BE69-4971-BE46-C8AF9A2C68C1}" dt="2022-01-19T04:33:01.116" v="0"/>
          <pc:sldLayoutMkLst>
            <pc:docMk/>
            <pc:sldMasterMk cId="3152832270" sldId="2147483682"/>
            <pc:sldLayoutMk cId="1287226746" sldId="2147483688"/>
          </pc:sldLayoutMkLst>
        </pc:sldLayoutChg>
        <pc:sldLayoutChg chg="del">
          <pc:chgData name="大當 日和" userId="637c117dd570f6e7" providerId="Windows Live" clId="Web-{8D8C89DC-BE69-4971-BE46-C8AF9A2C68C1}" dt="2022-01-19T04:33:01.116" v="0"/>
          <pc:sldLayoutMkLst>
            <pc:docMk/>
            <pc:sldMasterMk cId="3152832270" sldId="2147483682"/>
            <pc:sldLayoutMk cId="937609590" sldId="2147483689"/>
          </pc:sldLayoutMkLst>
        </pc:sldLayoutChg>
        <pc:sldLayoutChg chg="del">
          <pc:chgData name="大當 日和" userId="637c117dd570f6e7" providerId="Windows Live" clId="Web-{8D8C89DC-BE69-4971-BE46-C8AF9A2C68C1}" dt="2022-01-19T04:33:01.116" v="0"/>
          <pc:sldLayoutMkLst>
            <pc:docMk/>
            <pc:sldMasterMk cId="3152832270" sldId="2147483682"/>
            <pc:sldLayoutMk cId="4166427353" sldId="2147483690"/>
          </pc:sldLayoutMkLst>
        </pc:sldLayoutChg>
        <pc:sldLayoutChg chg="del">
          <pc:chgData name="大當 日和" userId="637c117dd570f6e7" providerId="Windows Live" clId="Web-{8D8C89DC-BE69-4971-BE46-C8AF9A2C68C1}" dt="2022-01-19T04:33:01.116" v="0"/>
          <pc:sldLayoutMkLst>
            <pc:docMk/>
            <pc:sldMasterMk cId="3152832270" sldId="2147483682"/>
            <pc:sldLayoutMk cId="1680914305" sldId="2147483691"/>
          </pc:sldLayoutMkLst>
        </pc:sldLayoutChg>
        <pc:sldLayoutChg chg="del">
          <pc:chgData name="大當 日和" userId="637c117dd570f6e7" providerId="Windows Live" clId="Web-{8D8C89DC-BE69-4971-BE46-C8AF9A2C68C1}" dt="2022-01-19T04:33:01.116" v="0"/>
          <pc:sldLayoutMkLst>
            <pc:docMk/>
            <pc:sldMasterMk cId="3152832270" sldId="2147483682"/>
            <pc:sldLayoutMk cId="3275458978" sldId="2147483692"/>
          </pc:sldLayoutMkLst>
        </pc:sldLayoutChg>
        <pc:sldLayoutChg chg="del">
          <pc:chgData name="大當 日和" userId="637c117dd570f6e7" providerId="Windows Live" clId="Web-{8D8C89DC-BE69-4971-BE46-C8AF9A2C68C1}" dt="2022-01-19T04:33:01.116" v="0"/>
          <pc:sldLayoutMkLst>
            <pc:docMk/>
            <pc:sldMasterMk cId="3152832270" sldId="2147483682"/>
            <pc:sldLayoutMk cId="304011089" sldId="2147483693"/>
          </pc:sldLayoutMkLst>
        </pc:sldLayoutChg>
        <pc:sldLayoutChg chg="del">
          <pc:chgData name="大當 日和" userId="637c117dd570f6e7" providerId="Windows Live" clId="Web-{8D8C89DC-BE69-4971-BE46-C8AF9A2C68C1}" dt="2022-01-19T04:33:01.116" v="0"/>
          <pc:sldLayoutMkLst>
            <pc:docMk/>
            <pc:sldMasterMk cId="3152832270" sldId="2147483682"/>
            <pc:sldLayoutMk cId="2311497378" sldId="2147483694"/>
          </pc:sldLayoutMkLst>
        </pc:sldLayoutChg>
        <pc:sldLayoutChg chg="del">
          <pc:chgData name="大當 日和" userId="637c117dd570f6e7" providerId="Windows Live" clId="Web-{8D8C89DC-BE69-4971-BE46-C8AF9A2C68C1}" dt="2022-01-19T04:33:01.116" v="0"/>
          <pc:sldLayoutMkLst>
            <pc:docMk/>
            <pc:sldMasterMk cId="3152832270" sldId="2147483682"/>
            <pc:sldLayoutMk cId="179337205" sldId="2147483695"/>
          </pc:sldLayoutMkLst>
        </pc:sldLayoutChg>
        <pc:sldLayoutChg chg="del">
          <pc:chgData name="大當 日和" userId="637c117dd570f6e7" providerId="Windows Live" clId="Web-{8D8C89DC-BE69-4971-BE46-C8AF9A2C68C1}" dt="2022-01-19T04:33:01.116" v="0"/>
          <pc:sldLayoutMkLst>
            <pc:docMk/>
            <pc:sldMasterMk cId="3152832270" sldId="2147483682"/>
            <pc:sldLayoutMk cId="648627115" sldId="2147483696"/>
          </pc:sldLayoutMkLst>
        </pc:sldLayoutChg>
        <pc:sldLayoutChg chg="del">
          <pc:chgData name="大當 日和" userId="637c117dd570f6e7" providerId="Windows Live" clId="Web-{8D8C89DC-BE69-4971-BE46-C8AF9A2C68C1}" dt="2022-01-19T04:33:01.116" v="0"/>
          <pc:sldLayoutMkLst>
            <pc:docMk/>
            <pc:sldMasterMk cId="3152832270" sldId="2147483682"/>
            <pc:sldLayoutMk cId="2811231839" sldId="2147483697"/>
          </pc:sldLayoutMkLst>
        </pc:sldLayoutChg>
        <pc:sldLayoutChg chg="del">
          <pc:chgData name="大當 日和" userId="637c117dd570f6e7" providerId="Windows Live" clId="Web-{8D8C89DC-BE69-4971-BE46-C8AF9A2C68C1}" dt="2022-01-19T04:33:01.116" v="0"/>
          <pc:sldLayoutMkLst>
            <pc:docMk/>
            <pc:sldMasterMk cId="3152832270" sldId="2147483682"/>
            <pc:sldLayoutMk cId="2194836856" sldId="2147483698"/>
          </pc:sldLayoutMkLst>
        </pc:sldLayoutChg>
      </pc:sldMasterChg>
      <pc:sldMasterChg chg="add addSldLayout modSldLayout">
        <pc:chgData name="大當 日和" userId="637c117dd570f6e7" providerId="Windows Live" clId="Web-{8D8C89DC-BE69-4971-BE46-C8AF9A2C68C1}" dt="2022-01-19T04:33:01.116" v="0"/>
        <pc:sldMasterMkLst>
          <pc:docMk/>
          <pc:sldMasterMk cId="4274805589" sldId="2147483699"/>
        </pc:sldMasterMkLst>
        <pc:sldLayoutChg chg="add mod replId">
          <pc:chgData name="大當 日和" userId="637c117dd570f6e7" providerId="Windows Live" clId="Web-{8D8C89DC-BE69-4971-BE46-C8AF9A2C68C1}" dt="2022-01-19T04:33:01.116" v="0"/>
          <pc:sldLayoutMkLst>
            <pc:docMk/>
            <pc:sldMasterMk cId="4274805589" sldId="2147483699"/>
            <pc:sldLayoutMk cId="657746338" sldId="2147483700"/>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838558837" sldId="2147483701"/>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2290258021" sldId="2147483702"/>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1785932674" sldId="2147483703"/>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845135132" sldId="2147483704"/>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754536532" sldId="2147483705"/>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1999770922" sldId="2147483706"/>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1394900322" sldId="2147483707"/>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2475741232" sldId="2147483708"/>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3510985403" sldId="2147483709"/>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977268571" sldId="2147483710"/>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4040832920" sldId="2147483711"/>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282335231" sldId="2147483712"/>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26161617" sldId="2147483713"/>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1435702612" sldId="2147483714"/>
          </pc:sldLayoutMkLst>
        </pc:sldLayoutChg>
        <pc:sldLayoutChg chg="add mod replId">
          <pc:chgData name="大當 日和" userId="637c117dd570f6e7" providerId="Windows Live" clId="Web-{8D8C89DC-BE69-4971-BE46-C8AF9A2C68C1}" dt="2022-01-19T04:33:01.116" v="0"/>
          <pc:sldLayoutMkLst>
            <pc:docMk/>
            <pc:sldMasterMk cId="4274805589" sldId="2147483699"/>
            <pc:sldLayoutMk cId="1736824851" sldId="2147483715"/>
          </pc:sldLayoutMkLst>
        </pc:sldLayoutChg>
      </pc:sldMasterChg>
    </pc:docChg>
  </pc:docChgLst>
  <pc:docChgLst>
    <pc:chgData name="片岡 愛海" userId="89748f703fc3332d" providerId="Windows Live" clId="Web-{A103CBC1-8594-42B9-AB0D-3301EA81AD1E}"/>
    <pc:docChg chg="delSld modSld">
      <pc:chgData name="片岡 愛海" userId="89748f703fc3332d" providerId="Windows Live" clId="Web-{A103CBC1-8594-42B9-AB0D-3301EA81AD1E}" dt="2022-02-02T05:38:15.828" v="248"/>
      <pc:docMkLst>
        <pc:docMk/>
      </pc:docMkLst>
      <pc:sldChg chg="addSp delSp modSp">
        <pc:chgData name="片岡 愛海" userId="89748f703fc3332d" providerId="Windows Live" clId="Web-{A103CBC1-8594-42B9-AB0D-3301EA81AD1E}" dt="2022-02-02T04:31:30.523" v="101" actId="14100"/>
        <pc:sldMkLst>
          <pc:docMk/>
          <pc:sldMk cId="281970618" sldId="259"/>
        </pc:sldMkLst>
        <pc:spChg chg="mod">
          <ac:chgData name="片岡 愛海" userId="89748f703fc3332d" providerId="Windows Live" clId="Web-{A103CBC1-8594-42B9-AB0D-3301EA81AD1E}" dt="2022-02-02T04:31:30.523" v="101" actId="14100"/>
          <ac:spMkLst>
            <pc:docMk/>
            <pc:sldMk cId="281970618" sldId="259"/>
            <ac:spMk id="2" creationId="{B673658B-053E-DB4B-90EA-E6A67CEAF46F}"/>
          </ac:spMkLst>
        </pc:spChg>
        <pc:spChg chg="mod">
          <ac:chgData name="片岡 愛海" userId="89748f703fc3332d" providerId="Windows Live" clId="Web-{A103CBC1-8594-42B9-AB0D-3301EA81AD1E}" dt="2022-02-02T04:28:34.987" v="85" actId="14100"/>
          <ac:spMkLst>
            <pc:docMk/>
            <pc:sldMk cId="281970618" sldId="259"/>
            <ac:spMk id="3" creationId="{45ED528A-0694-C74F-B134-61748047FA7D}"/>
          </ac:spMkLst>
        </pc:spChg>
        <pc:spChg chg="add del">
          <ac:chgData name="片岡 愛海" userId="89748f703fc3332d" providerId="Windows Live" clId="Web-{A103CBC1-8594-42B9-AB0D-3301EA81AD1E}" dt="2022-02-02T04:23:22.542" v="25"/>
          <ac:spMkLst>
            <pc:docMk/>
            <pc:sldMk cId="281970618" sldId="259"/>
            <ac:spMk id="4" creationId="{1456BB33-BD6F-4877-BA68-265E3B11D022}"/>
          </ac:spMkLst>
        </pc:spChg>
      </pc:sldChg>
      <pc:sldChg chg="modSp">
        <pc:chgData name="片岡 愛海" userId="89748f703fc3332d" providerId="Windows Live" clId="Web-{A103CBC1-8594-42B9-AB0D-3301EA81AD1E}" dt="2022-02-02T04:20:12.491" v="8" actId="1076"/>
        <pc:sldMkLst>
          <pc:docMk/>
          <pc:sldMk cId="619997346" sldId="260"/>
        </pc:sldMkLst>
        <pc:spChg chg="mod">
          <ac:chgData name="片岡 愛海" userId="89748f703fc3332d" providerId="Windows Live" clId="Web-{A103CBC1-8594-42B9-AB0D-3301EA81AD1E}" dt="2022-02-02T04:20:12.491" v="8" actId="1076"/>
          <ac:spMkLst>
            <pc:docMk/>
            <pc:sldMk cId="619997346" sldId="260"/>
            <ac:spMk id="7" creationId="{16988405-0794-4BF5-85D3-28559E007CF8}"/>
          </ac:spMkLst>
        </pc:spChg>
      </pc:sldChg>
      <pc:sldChg chg="modSp">
        <pc:chgData name="片岡 愛海" userId="89748f703fc3332d" providerId="Windows Live" clId="Web-{A103CBC1-8594-42B9-AB0D-3301EA81AD1E}" dt="2022-02-02T04:31:43.992" v="103" actId="14100"/>
        <pc:sldMkLst>
          <pc:docMk/>
          <pc:sldMk cId="1209144023" sldId="262"/>
        </pc:sldMkLst>
        <pc:spChg chg="mod">
          <ac:chgData name="片岡 愛海" userId="89748f703fc3332d" providerId="Windows Live" clId="Web-{A103CBC1-8594-42B9-AB0D-3301EA81AD1E}" dt="2022-02-02T04:31:43.992" v="103" actId="14100"/>
          <ac:spMkLst>
            <pc:docMk/>
            <pc:sldMk cId="1209144023" sldId="262"/>
            <ac:spMk id="3" creationId="{D73B54DC-C354-B644-A916-766C5D80F529}"/>
          </ac:spMkLst>
        </pc:spChg>
      </pc:sldChg>
      <pc:sldChg chg="modSp">
        <pc:chgData name="片岡 愛海" userId="89748f703fc3332d" providerId="Windows Live" clId="Web-{A103CBC1-8594-42B9-AB0D-3301EA81AD1E}" dt="2022-02-02T05:37:54.515" v="245"/>
        <pc:sldMkLst>
          <pc:docMk/>
          <pc:sldMk cId="2723488695" sldId="281"/>
        </pc:sldMkLst>
        <pc:picChg chg="mod">
          <ac:chgData name="片岡 愛海" userId="89748f703fc3332d" providerId="Windows Live" clId="Web-{A103CBC1-8594-42B9-AB0D-3301EA81AD1E}" dt="2022-02-02T05:37:47.640" v="243"/>
          <ac:picMkLst>
            <pc:docMk/>
            <pc:sldMk cId="2723488695" sldId="281"/>
            <ac:picMk id="4" creationId="{CCF0E250-286B-A445-A018-AD5C14346781}"/>
          </ac:picMkLst>
        </pc:picChg>
        <pc:picChg chg="mod">
          <ac:chgData name="片岡 愛海" userId="89748f703fc3332d" providerId="Windows Live" clId="Web-{A103CBC1-8594-42B9-AB0D-3301EA81AD1E}" dt="2022-02-02T05:37:50.953" v="244"/>
          <ac:picMkLst>
            <pc:docMk/>
            <pc:sldMk cId="2723488695" sldId="281"/>
            <ac:picMk id="17" creationId="{6CA1CB35-A8B4-CA49-90E3-67AFE914DA35}"/>
          </ac:picMkLst>
        </pc:picChg>
        <pc:picChg chg="mod">
          <ac:chgData name="片岡 愛海" userId="89748f703fc3332d" providerId="Windows Live" clId="Web-{A103CBC1-8594-42B9-AB0D-3301EA81AD1E}" dt="2022-02-02T05:37:54.515" v="245"/>
          <ac:picMkLst>
            <pc:docMk/>
            <pc:sldMk cId="2723488695" sldId="281"/>
            <ac:picMk id="19" creationId="{E9265002-05BB-AA45-AF53-FD1F05DE920F}"/>
          </ac:picMkLst>
        </pc:picChg>
      </pc:sldChg>
      <pc:sldChg chg="modSp">
        <pc:chgData name="片岡 愛海" userId="89748f703fc3332d" providerId="Windows Live" clId="Web-{A103CBC1-8594-42B9-AB0D-3301EA81AD1E}" dt="2022-02-02T04:21:09.273" v="15" actId="1076"/>
        <pc:sldMkLst>
          <pc:docMk/>
          <pc:sldMk cId="1466920785" sldId="282"/>
        </pc:sldMkLst>
        <pc:spChg chg="mod">
          <ac:chgData name="片岡 愛海" userId="89748f703fc3332d" providerId="Windows Live" clId="Web-{A103CBC1-8594-42B9-AB0D-3301EA81AD1E}" dt="2022-02-02T04:21:05.820" v="14" actId="1076"/>
          <ac:spMkLst>
            <pc:docMk/>
            <pc:sldMk cId="1466920785" sldId="282"/>
            <ac:spMk id="3" creationId="{BA9874E9-EF2F-494F-BFA2-5ECED6C038C1}"/>
          </ac:spMkLst>
        </pc:spChg>
        <pc:spChg chg="mod">
          <ac:chgData name="片岡 愛海" userId="89748f703fc3332d" providerId="Windows Live" clId="Web-{A103CBC1-8594-42B9-AB0D-3301EA81AD1E}" dt="2022-02-02T04:21:09.273" v="15" actId="1076"/>
          <ac:spMkLst>
            <pc:docMk/>
            <pc:sldMk cId="1466920785" sldId="282"/>
            <ac:spMk id="4" creationId="{30B3A2B9-FF3E-4FC5-A227-F1E1587D8FB8}"/>
          </ac:spMkLst>
        </pc:spChg>
      </pc:sldChg>
      <pc:sldChg chg="modSp">
        <pc:chgData name="片岡 愛海" userId="89748f703fc3332d" providerId="Windows Live" clId="Web-{A103CBC1-8594-42B9-AB0D-3301EA81AD1E}" dt="2022-02-02T05:24:15.263" v="237"/>
        <pc:sldMkLst>
          <pc:docMk/>
          <pc:sldMk cId="1571403171" sldId="285"/>
        </pc:sldMkLst>
        <pc:spChg chg="mod">
          <ac:chgData name="片岡 愛海" userId="89748f703fc3332d" providerId="Windows Live" clId="Web-{A103CBC1-8594-42B9-AB0D-3301EA81AD1E}" dt="2022-02-02T05:09:48.775" v="232" actId="20577"/>
          <ac:spMkLst>
            <pc:docMk/>
            <pc:sldMk cId="1571403171" sldId="285"/>
            <ac:spMk id="6" creationId="{B44E1B15-8ACA-9346-B81E-7652F6DE8B11}"/>
          </ac:spMkLst>
        </pc:spChg>
        <pc:spChg chg="mod">
          <ac:chgData name="片岡 愛海" userId="89748f703fc3332d" providerId="Windows Live" clId="Web-{A103CBC1-8594-42B9-AB0D-3301EA81AD1E}" dt="2022-02-02T05:10:11.870" v="235" actId="1076"/>
          <ac:spMkLst>
            <pc:docMk/>
            <pc:sldMk cId="1571403171" sldId="285"/>
            <ac:spMk id="10" creationId="{FA1CEA4D-7260-4149-89D5-F67AB48C2580}"/>
          </ac:spMkLst>
        </pc:spChg>
        <pc:picChg chg="mod">
          <ac:chgData name="片岡 愛海" userId="89748f703fc3332d" providerId="Windows Live" clId="Web-{A103CBC1-8594-42B9-AB0D-3301EA81AD1E}" dt="2022-02-02T05:24:11.294" v="236"/>
          <ac:picMkLst>
            <pc:docMk/>
            <pc:sldMk cId="1571403171" sldId="285"/>
            <ac:picMk id="4" creationId="{405EBA21-7560-B941-9A96-747B8FD0727F}"/>
          </ac:picMkLst>
        </pc:picChg>
        <pc:picChg chg="mod">
          <ac:chgData name="片岡 愛海" userId="89748f703fc3332d" providerId="Windows Live" clId="Web-{A103CBC1-8594-42B9-AB0D-3301EA81AD1E}" dt="2022-02-02T05:24:15.263" v="237"/>
          <ac:picMkLst>
            <pc:docMk/>
            <pc:sldMk cId="1571403171" sldId="285"/>
            <ac:picMk id="9" creationId="{3DE5C808-CA7A-4647-A49E-C4BBE652EEAA}"/>
          </ac:picMkLst>
        </pc:picChg>
      </pc:sldChg>
      <pc:sldChg chg="modSp">
        <pc:chgData name="片岡 愛海" userId="89748f703fc3332d" providerId="Windows Live" clId="Web-{A103CBC1-8594-42B9-AB0D-3301EA81AD1E}" dt="2022-02-02T05:24:39.998" v="242"/>
        <pc:sldMkLst>
          <pc:docMk/>
          <pc:sldMk cId="222360550" sldId="287"/>
        </pc:sldMkLst>
        <pc:picChg chg="mod">
          <ac:chgData name="片岡 愛海" userId="89748f703fc3332d" providerId="Windows Live" clId="Web-{A103CBC1-8594-42B9-AB0D-3301EA81AD1E}" dt="2022-02-02T05:24:25.654" v="238"/>
          <ac:picMkLst>
            <pc:docMk/>
            <pc:sldMk cId="222360550" sldId="287"/>
            <ac:picMk id="9" creationId="{56105F4B-DA27-2D48-A809-570C35D2D911}"/>
          </ac:picMkLst>
        </pc:picChg>
        <pc:picChg chg="mod">
          <ac:chgData name="片岡 愛海" userId="89748f703fc3332d" providerId="Windows Live" clId="Web-{A103CBC1-8594-42B9-AB0D-3301EA81AD1E}" dt="2022-02-02T05:24:36.810" v="241"/>
          <ac:picMkLst>
            <pc:docMk/>
            <pc:sldMk cId="222360550" sldId="287"/>
            <ac:picMk id="10" creationId="{5694BBE0-B133-A04F-B3A1-DB51E67447F1}"/>
          </ac:picMkLst>
        </pc:picChg>
        <pc:picChg chg="mod">
          <ac:chgData name="片岡 愛海" userId="89748f703fc3332d" providerId="Windows Live" clId="Web-{A103CBC1-8594-42B9-AB0D-3301EA81AD1E}" dt="2022-02-02T05:24:39.998" v="242"/>
          <ac:picMkLst>
            <pc:docMk/>
            <pc:sldMk cId="222360550" sldId="287"/>
            <ac:picMk id="11" creationId="{CF7FB3EA-DAA2-4C46-9373-955C87C377D5}"/>
          </ac:picMkLst>
        </pc:picChg>
      </pc:sldChg>
      <pc:sldChg chg="modSp">
        <pc:chgData name="片岡 愛海" userId="89748f703fc3332d" providerId="Windows Live" clId="Web-{A103CBC1-8594-42B9-AB0D-3301EA81AD1E}" dt="2022-02-02T05:08:07.632" v="211"/>
        <pc:sldMkLst>
          <pc:docMk/>
          <pc:sldMk cId="869120543" sldId="290"/>
        </pc:sldMkLst>
        <pc:spChg chg="mod">
          <ac:chgData name="片岡 愛海" userId="89748f703fc3332d" providerId="Windows Live" clId="Web-{A103CBC1-8594-42B9-AB0D-3301EA81AD1E}" dt="2022-02-02T05:07:14.303" v="207" actId="1076"/>
          <ac:spMkLst>
            <pc:docMk/>
            <pc:sldMk cId="869120543" sldId="290"/>
            <ac:spMk id="3" creationId="{AEE86A1D-4DB8-45A5-BD0C-0AB09DC0DA56}"/>
          </ac:spMkLst>
        </pc:spChg>
        <pc:spChg chg="mod">
          <ac:chgData name="片岡 愛海" userId="89748f703fc3332d" providerId="Windows Live" clId="Web-{A103CBC1-8594-42B9-AB0D-3301EA81AD1E}" dt="2022-02-02T05:07:23.069" v="209" actId="20577"/>
          <ac:spMkLst>
            <pc:docMk/>
            <pc:sldMk cId="869120543" sldId="290"/>
            <ac:spMk id="8" creationId="{5B4F3F9B-FE4B-4A3C-A80E-EF226031E8CE}"/>
          </ac:spMkLst>
        </pc:spChg>
        <pc:picChg chg="mod">
          <ac:chgData name="片岡 愛海" userId="89748f703fc3332d" providerId="Windows Live" clId="Web-{A103CBC1-8594-42B9-AB0D-3301EA81AD1E}" dt="2022-02-02T05:08:07.632" v="211"/>
          <ac:picMkLst>
            <pc:docMk/>
            <pc:sldMk cId="869120543" sldId="290"/>
            <ac:picMk id="4" creationId="{3EEEEA6B-4E39-5643-9363-18672C54D87A}"/>
          </ac:picMkLst>
        </pc:picChg>
        <pc:picChg chg="mod">
          <ac:chgData name="片岡 愛海" userId="89748f703fc3332d" providerId="Windows Live" clId="Web-{A103CBC1-8594-42B9-AB0D-3301EA81AD1E}" dt="2022-02-02T05:08:04.132" v="210"/>
          <ac:picMkLst>
            <pc:docMk/>
            <pc:sldMk cId="869120543" sldId="290"/>
            <ac:picMk id="10" creationId="{784792CE-1D0A-4E7A-A553-C799DD6DD54B}"/>
          </ac:picMkLst>
        </pc:picChg>
      </pc:sldChg>
      <pc:sldChg chg="modSp">
        <pc:chgData name="片岡 愛海" userId="89748f703fc3332d" providerId="Windows Live" clId="Web-{A103CBC1-8594-42B9-AB0D-3301EA81AD1E}" dt="2022-02-02T04:33:31.041" v="129"/>
        <pc:sldMkLst>
          <pc:docMk/>
          <pc:sldMk cId="2751833025" sldId="294"/>
        </pc:sldMkLst>
        <pc:graphicFrameChg chg="mod modGraphic">
          <ac:chgData name="片岡 愛海" userId="89748f703fc3332d" providerId="Windows Live" clId="Web-{A103CBC1-8594-42B9-AB0D-3301EA81AD1E}" dt="2022-02-02T04:33:31.041" v="129"/>
          <ac:graphicFrameMkLst>
            <pc:docMk/>
            <pc:sldMk cId="2751833025" sldId="294"/>
            <ac:graphicFrameMk id="4" creationId="{640A5424-B9FC-A640-A7DF-FB36A6163E1D}"/>
          </ac:graphicFrameMkLst>
        </pc:graphicFrameChg>
      </pc:sldChg>
      <pc:sldChg chg="modSp">
        <pc:chgData name="片岡 愛海" userId="89748f703fc3332d" providerId="Windows Live" clId="Web-{A103CBC1-8594-42B9-AB0D-3301EA81AD1E}" dt="2022-02-02T05:06:59.678" v="206" actId="20577"/>
        <pc:sldMkLst>
          <pc:docMk/>
          <pc:sldMk cId="3307087338" sldId="298"/>
        </pc:sldMkLst>
        <pc:spChg chg="mod">
          <ac:chgData name="片岡 愛海" userId="89748f703fc3332d" providerId="Windows Live" clId="Web-{A103CBC1-8594-42B9-AB0D-3301EA81AD1E}" dt="2022-02-02T05:06:42.240" v="203" actId="20577"/>
          <ac:spMkLst>
            <pc:docMk/>
            <pc:sldMk cId="3307087338" sldId="298"/>
            <ac:spMk id="7" creationId="{82BD9575-81B9-D346-8709-4CA0F4415D6C}"/>
          </ac:spMkLst>
        </pc:spChg>
        <pc:spChg chg="mod">
          <ac:chgData name="片岡 愛海" userId="89748f703fc3332d" providerId="Windows Live" clId="Web-{A103CBC1-8594-42B9-AB0D-3301EA81AD1E}" dt="2022-02-02T05:06:59.678" v="206" actId="20577"/>
          <ac:spMkLst>
            <pc:docMk/>
            <pc:sldMk cId="3307087338" sldId="298"/>
            <ac:spMk id="11" creationId="{14F11EAD-E753-1C4C-B7F7-C3D8E09FDD8A}"/>
          </ac:spMkLst>
        </pc:spChg>
      </pc:sldChg>
      <pc:sldChg chg="modSp">
        <pc:chgData name="片岡 愛海" userId="89748f703fc3332d" providerId="Windows Live" clId="Web-{A103CBC1-8594-42B9-AB0D-3301EA81AD1E}" dt="2022-02-02T05:09:38.634" v="231"/>
        <pc:sldMkLst>
          <pc:docMk/>
          <pc:sldMk cId="3665955355" sldId="300"/>
        </pc:sldMkLst>
        <pc:spChg chg="mod">
          <ac:chgData name="片岡 愛海" userId="89748f703fc3332d" providerId="Windows Live" clId="Web-{A103CBC1-8594-42B9-AB0D-3301EA81AD1E}" dt="2022-02-02T05:09:32.541" v="230" actId="1076"/>
          <ac:spMkLst>
            <pc:docMk/>
            <pc:sldMk cId="3665955355" sldId="300"/>
            <ac:spMk id="3" creationId="{B8F86026-35FF-4024-8E37-423E6C8C1F4D}"/>
          </ac:spMkLst>
        </pc:spChg>
        <pc:spChg chg="mod">
          <ac:chgData name="片岡 愛海" userId="89748f703fc3332d" providerId="Windows Live" clId="Web-{A103CBC1-8594-42B9-AB0D-3301EA81AD1E}" dt="2022-02-02T05:09:14.603" v="226" actId="20577"/>
          <ac:spMkLst>
            <pc:docMk/>
            <pc:sldMk cId="3665955355" sldId="300"/>
            <ac:spMk id="5" creationId="{1F27BA65-BA21-F946-B999-77ECE8650125}"/>
          </ac:spMkLst>
        </pc:spChg>
        <pc:spChg chg="mod">
          <ac:chgData name="片岡 愛海" userId="89748f703fc3332d" providerId="Windows Live" clId="Web-{A103CBC1-8594-42B9-AB0D-3301EA81AD1E}" dt="2022-02-02T05:08:53.649" v="214" actId="1076"/>
          <ac:spMkLst>
            <pc:docMk/>
            <pc:sldMk cId="3665955355" sldId="300"/>
            <ac:spMk id="7" creationId="{4D52E271-286F-44A5-995D-9B1DF3A16DA0}"/>
          </ac:spMkLst>
        </pc:spChg>
        <pc:spChg chg="mod">
          <ac:chgData name="片岡 愛海" userId="89748f703fc3332d" providerId="Windows Live" clId="Web-{A103CBC1-8594-42B9-AB0D-3301EA81AD1E}" dt="2022-02-02T05:09:18.493" v="227" actId="1076"/>
          <ac:spMkLst>
            <pc:docMk/>
            <pc:sldMk cId="3665955355" sldId="300"/>
            <ac:spMk id="8" creationId="{16360BD1-4D97-4ABF-8477-8F5385C7C9CF}"/>
          </ac:spMkLst>
        </pc:spChg>
        <pc:picChg chg="mod">
          <ac:chgData name="片岡 愛海" userId="89748f703fc3332d" providerId="Windows Live" clId="Web-{A103CBC1-8594-42B9-AB0D-3301EA81AD1E}" dt="2022-02-02T05:09:38.634" v="231"/>
          <ac:picMkLst>
            <pc:docMk/>
            <pc:sldMk cId="3665955355" sldId="300"/>
            <ac:picMk id="2" creationId="{B3BA1B3B-F23B-0E40-95C4-4C5A7AA2478C}"/>
          </ac:picMkLst>
        </pc:picChg>
      </pc:sldChg>
      <pc:sldChg chg="addSp modSp">
        <pc:chgData name="片岡 愛海" userId="89748f703fc3332d" providerId="Windows Live" clId="Web-{A103CBC1-8594-42B9-AB0D-3301EA81AD1E}" dt="2022-02-02T04:43:18.131" v="169" actId="1076"/>
        <pc:sldMkLst>
          <pc:docMk/>
          <pc:sldMk cId="3839515121" sldId="301"/>
        </pc:sldMkLst>
        <pc:spChg chg="mod">
          <ac:chgData name="片岡 愛海" userId="89748f703fc3332d" providerId="Windows Live" clId="Web-{A103CBC1-8594-42B9-AB0D-3301EA81AD1E}" dt="2022-02-02T04:43:18.131" v="169" actId="1076"/>
          <ac:spMkLst>
            <pc:docMk/>
            <pc:sldMk cId="3839515121" sldId="301"/>
            <ac:spMk id="2" creationId="{F1C35BD0-4065-174F-95F9-A55FCF333055}"/>
          </ac:spMkLst>
        </pc:spChg>
        <pc:spChg chg="mod">
          <ac:chgData name="片岡 愛海" userId="89748f703fc3332d" providerId="Windows Live" clId="Web-{A103CBC1-8594-42B9-AB0D-3301EA81AD1E}" dt="2022-02-02T04:40:05.096" v="162" actId="14100"/>
          <ac:spMkLst>
            <pc:docMk/>
            <pc:sldMk cId="3839515121" sldId="301"/>
            <ac:spMk id="3" creationId="{7DC6775F-E59E-2E42-9595-6FEB802B1DB3}"/>
          </ac:spMkLst>
        </pc:spChg>
        <pc:picChg chg="add mod">
          <ac:chgData name="片岡 愛海" userId="89748f703fc3332d" providerId="Windows Live" clId="Web-{A103CBC1-8594-42B9-AB0D-3301EA81AD1E}" dt="2022-02-02T04:39:29.595" v="158" actId="1076"/>
          <ac:picMkLst>
            <pc:docMk/>
            <pc:sldMk cId="3839515121" sldId="301"/>
            <ac:picMk id="4" creationId="{A01BDEA0-5BD3-42C2-91A7-AC35E55C195F}"/>
          </ac:picMkLst>
        </pc:picChg>
        <pc:picChg chg="add mod">
          <ac:chgData name="片岡 愛海" userId="89748f703fc3332d" providerId="Windows Live" clId="Web-{A103CBC1-8594-42B9-AB0D-3301EA81AD1E}" dt="2022-02-02T04:39:07.735" v="152" actId="14100"/>
          <ac:picMkLst>
            <pc:docMk/>
            <pc:sldMk cId="3839515121" sldId="301"/>
            <ac:picMk id="5" creationId="{5F869403-F2F4-49FE-8D2E-7D486472E76D}"/>
          </ac:picMkLst>
        </pc:picChg>
        <pc:picChg chg="add mod">
          <ac:chgData name="片岡 愛海" userId="89748f703fc3332d" providerId="Windows Live" clId="Web-{A103CBC1-8594-42B9-AB0D-3301EA81AD1E}" dt="2022-02-02T04:39:27.408" v="157" actId="1076"/>
          <ac:picMkLst>
            <pc:docMk/>
            <pc:sldMk cId="3839515121" sldId="301"/>
            <ac:picMk id="7" creationId="{DA49878C-222B-4F28-90C4-15A84D76367B}"/>
          </ac:picMkLst>
        </pc:picChg>
      </pc:sldChg>
      <pc:sldChg chg="addSp modSp">
        <pc:chgData name="片岡 愛海" userId="89748f703fc3332d" providerId="Windows Live" clId="Web-{A103CBC1-8594-42B9-AB0D-3301EA81AD1E}" dt="2022-02-02T04:19:25.724" v="7" actId="1076"/>
        <pc:sldMkLst>
          <pc:docMk/>
          <pc:sldMk cId="4158886540" sldId="305"/>
        </pc:sldMkLst>
        <pc:spChg chg="add mod">
          <ac:chgData name="片岡 愛海" userId="89748f703fc3332d" providerId="Windows Live" clId="Web-{A103CBC1-8594-42B9-AB0D-3301EA81AD1E}" dt="2022-02-02T04:19:22.365" v="6" actId="1076"/>
          <ac:spMkLst>
            <pc:docMk/>
            <pc:sldMk cId="4158886540" sldId="305"/>
            <ac:spMk id="2" creationId="{56359719-DB55-41D3-A045-C275D325128A}"/>
          </ac:spMkLst>
        </pc:spChg>
        <pc:picChg chg="mod">
          <ac:chgData name="片岡 愛海" userId="89748f703fc3332d" providerId="Windows Live" clId="Web-{A103CBC1-8594-42B9-AB0D-3301EA81AD1E}" dt="2022-02-02T04:19:25.724" v="7" actId="1076"/>
          <ac:picMkLst>
            <pc:docMk/>
            <pc:sldMk cId="4158886540" sldId="305"/>
            <ac:picMk id="4" creationId="{3A857029-80E1-4DDE-8A3F-A4716A05766F}"/>
          </ac:picMkLst>
        </pc:picChg>
      </pc:sldChg>
      <pc:sldChg chg="del">
        <pc:chgData name="片岡 愛海" userId="89748f703fc3332d" providerId="Windows Live" clId="Web-{A103CBC1-8594-42B9-AB0D-3301EA81AD1E}" dt="2022-02-02T04:29:36.363" v="89"/>
        <pc:sldMkLst>
          <pc:docMk/>
          <pc:sldMk cId="622707266" sldId="307"/>
        </pc:sldMkLst>
      </pc:sldChg>
      <pc:sldChg chg="modSp del">
        <pc:chgData name="片岡 愛海" userId="89748f703fc3332d" providerId="Windows Live" clId="Web-{A103CBC1-8594-42B9-AB0D-3301EA81AD1E}" dt="2022-02-02T04:29:39.301" v="90"/>
        <pc:sldMkLst>
          <pc:docMk/>
          <pc:sldMk cId="3963683540" sldId="308"/>
        </pc:sldMkLst>
        <pc:spChg chg="mod">
          <ac:chgData name="片岡 愛海" userId="89748f703fc3332d" providerId="Windows Live" clId="Web-{A103CBC1-8594-42B9-AB0D-3301EA81AD1E}" dt="2022-02-02T04:26:30.296" v="61" actId="20577"/>
          <ac:spMkLst>
            <pc:docMk/>
            <pc:sldMk cId="3963683540" sldId="308"/>
            <ac:spMk id="2" creationId="{9F64FAB6-3BCC-4C13-88BA-77D2AB53A257}"/>
          </ac:spMkLst>
        </pc:spChg>
      </pc:sldChg>
      <pc:sldChg chg="addSp modSp">
        <pc:chgData name="片岡 愛海" userId="89748f703fc3332d" providerId="Windows Live" clId="Web-{A103CBC1-8594-42B9-AB0D-3301EA81AD1E}" dt="2022-02-02T05:06:21.505" v="202"/>
        <pc:sldMkLst>
          <pc:docMk/>
          <pc:sldMk cId="2975184921" sldId="309"/>
        </pc:sldMkLst>
        <pc:spChg chg="mod">
          <ac:chgData name="片岡 愛海" userId="89748f703fc3332d" providerId="Windows Live" clId="Web-{A103CBC1-8594-42B9-AB0D-3301EA81AD1E}" dt="2022-02-02T04:55:43.398" v="179" actId="1076"/>
          <ac:spMkLst>
            <pc:docMk/>
            <pc:sldMk cId="2975184921" sldId="309"/>
            <ac:spMk id="2" creationId="{8CBA297A-F698-4925-A994-6B5AB48F3D55}"/>
          </ac:spMkLst>
        </pc:spChg>
        <pc:spChg chg="mod">
          <ac:chgData name="片岡 愛海" userId="89748f703fc3332d" providerId="Windows Live" clId="Web-{A103CBC1-8594-42B9-AB0D-3301EA81AD1E}" dt="2022-02-02T04:55:29.429" v="178" actId="20577"/>
          <ac:spMkLst>
            <pc:docMk/>
            <pc:sldMk cId="2975184921" sldId="309"/>
            <ac:spMk id="5" creationId="{736CE680-3848-4F69-B33A-21C7B06DC1D2}"/>
          </ac:spMkLst>
        </pc:spChg>
        <pc:spChg chg="add mod">
          <ac:chgData name="片岡 愛海" userId="89748f703fc3332d" providerId="Windows Live" clId="Web-{A103CBC1-8594-42B9-AB0D-3301EA81AD1E}" dt="2022-02-02T05:06:11.708" v="201" actId="1076"/>
          <ac:spMkLst>
            <pc:docMk/>
            <pc:sldMk cId="2975184921" sldId="309"/>
            <ac:spMk id="8" creationId="{5D597722-87DD-4161-AB96-9B8A97635ED9}"/>
          </ac:spMkLst>
        </pc:spChg>
        <pc:picChg chg="mod">
          <ac:chgData name="片岡 愛海" userId="89748f703fc3332d" providerId="Windows Live" clId="Web-{A103CBC1-8594-42B9-AB0D-3301EA81AD1E}" dt="2022-02-02T05:06:21.505" v="202"/>
          <ac:picMkLst>
            <pc:docMk/>
            <pc:sldMk cId="2975184921" sldId="309"/>
            <ac:picMk id="4" creationId="{A41E94AB-ADA4-C74A-99B2-3AA45A264753}"/>
          </ac:picMkLst>
        </pc:picChg>
      </pc:sldChg>
      <pc:sldChg chg="addSp delSp modSp">
        <pc:chgData name="片岡 愛海" userId="89748f703fc3332d" providerId="Windows Live" clId="Web-{A103CBC1-8594-42B9-AB0D-3301EA81AD1E}" dt="2022-02-02T04:55:18.928" v="177" actId="1076"/>
        <pc:sldMkLst>
          <pc:docMk/>
          <pc:sldMk cId="2322012212" sldId="310"/>
        </pc:sldMkLst>
        <pc:spChg chg="mod">
          <ac:chgData name="片岡 愛海" userId="89748f703fc3332d" providerId="Windows Live" clId="Web-{A103CBC1-8594-42B9-AB0D-3301EA81AD1E}" dt="2022-02-02T04:55:18.928" v="177" actId="1076"/>
          <ac:spMkLst>
            <pc:docMk/>
            <pc:sldMk cId="2322012212" sldId="310"/>
            <ac:spMk id="2" creationId="{10A3D226-9CD0-4757-8471-3C126899C708}"/>
          </ac:spMkLst>
        </pc:spChg>
        <pc:spChg chg="mod">
          <ac:chgData name="片岡 愛海" userId="89748f703fc3332d" providerId="Windows Live" clId="Web-{A103CBC1-8594-42B9-AB0D-3301EA81AD1E}" dt="2022-02-02T04:55:13.897" v="176" actId="20577"/>
          <ac:spMkLst>
            <pc:docMk/>
            <pc:sldMk cId="2322012212" sldId="310"/>
            <ac:spMk id="3" creationId="{0CB39FB1-94C8-4502-BD09-6E9F950D6D65}"/>
          </ac:spMkLst>
        </pc:spChg>
        <pc:picChg chg="add mod">
          <ac:chgData name="片岡 愛海" userId="89748f703fc3332d" providerId="Windows Live" clId="Web-{A103CBC1-8594-42B9-AB0D-3301EA81AD1E}" dt="2022-02-02T04:40:55.894" v="164" actId="1076"/>
          <ac:picMkLst>
            <pc:docMk/>
            <pc:sldMk cId="2322012212" sldId="310"/>
            <ac:picMk id="4" creationId="{7B3BF2DF-6206-41CD-9964-EAB2BB09DED5}"/>
          </ac:picMkLst>
        </pc:picChg>
        <pc:picChg chg="del mod ord">
          <ac:chgData name="片岡 愛海" userId="89748f703fc3332d" providerId="Windows Live" clId="Web-{A103CBC1-8594-42B9-AB0D-3301EA81AD1E}" dt="2022-02-02T04:54:31.865" v="174"/>
          <ac:picMkLst>
            <pc:docMk/>
            <pc:sldMk cId="2322012212" sldId="310"/>
            <ac:picMk id="5" creationId="{DEE91AB4-E479-434F-A6AD-BBCA649FC7E8}"/>
          </ac:picMkLst>
        </pc:picChg>
      </pc:sldChg>
      <pc:sldChg chg="modSp">
        <pc:chgData name="片岡 愛海" userId="89748f703fc3332d" providerId="Windows Live" clId="Web-{A103CBC1-8594-42B9-AB0D-3301EA81AD1E}" dt="2022-02-02T05:38:15.828" v="248"/>
        <pc:sldMkLst>
          <pc:docMk/>
          <pc:sldMk cId="1015776853" sldId="313"/>
        </pc:sldMkLst>
        <pc:picChg chg="mod">
          <ac:chgData name="片岡 愛海" userId="89748f703fc3332d" providerId="Windows Live" clId="Web-{A103CBC1-8594-42B9-AB0D-3301EA81AD1E}" dt="2022-02-02T05:38:15.828" v="248"/>
          <ac:picMkLst>
            <pc:docMk/>
            <pc:sldMk cId="1015776853" sldId="313"/>
            <ac:picMk id="3" creationId="{59459C06-BBF6-488A-8867-D5A0E52262B7}"/>
          </ac:picMkLst>
        </pc:picChg>
        <pc:picChg chg="mod">
          <ac:chgData name="片岡 愛海" userId="89748f703fc3332d" providerId="Windows Live" clId="Web-{A103CBC1-8594-42B9-AB0D-3301EA81AD1E}" dt="2022-02-02T05:38:09.562" v="246"/>
          <ac:picMkLst>
            <pc:docMk/>
            <pc:sldMk cId="1015776853" sldId="313"/>
            <ac:picMk id="4" creationId="{063EB698-0A79-4FC4-A687-A97A69878A96}"/>
          </ac:picMkLst>
        </pc:picChg>
        <pc:picChg chg="mod">
          <ac:chgData name="片岡 愛海" userId="89748f703fc3332d" providerId="Windows Live" clId="Web-{A103CBC1-8594-42B9-AB0D-3301EA81AD1E}" dt="2022-02-02T05:38:12.641" v="247"/>
          <ac:picMkLst>
            <pc:docMk/>
            <pc:sldMk cId="1015776853" sldId="313"/>
            <ac:picMk id="6" creationId="{FD1609BF-2F67-419B-BA57-DEF1909845DB}"/>
          </ac:picMkLst>
        </pc:picChg>
      </pc:sldChg>
    </pc:docChg>
  </pc:docChgLst>
  <pc:docChgLst>
    <pc:chgData name="いま もえ" userId="2cd21703dfd2bd85" providerId="Windows Live" clId="Web-{981C0BBB-0539-4A25-9996-3C3828763E8B}"/>
    <pc:docChg chg="addSld delSld modSld sldOrd">
      <pc:chgData name="いま もえ" userId="2cd21703dfd2bd85" providerId="Windows Live" clId="Web-{981C0BBB-0539-4A25-9996-3C3828763E8B}" dt="2022-02-17T08:17:01.206" v="1391" actId="20577"/>
      <pc:docMkLst>
        <pc:docMk/>
      </pc:docMkLst>
      <pc:sldChg chg="modSp">
        <pc:chgData name="いま もえ" userId="2cd21703dfd2bd85" providerId="Windows Live" clId="Web-{981C0BBB-0539-4A25-9996-3C3828763E8B}" dt="2022-02-17T07:00:34.783" v="903" actId="20577"/>
        <pc:sldMkLst>
          <pc:docMk/>
          <pc:sldMk cId="281970618" sldId="259"/>
        </pc:sldMkLst>
        <pc:spChg chg="mod">
          <ac:chgData name="いま もえ" userId="2cd21703dfd2bd85" providerId="Windows Live" clId="Web-{981C0BBB-0539-4A25-9996-3C3828763E8B}" dt="2022-02-17T07:00:34.783" v="903" actId="20577"/>
          <ac:spMkLst>
            <pc:docMk/>
            <pc:sldMk cId="281970618" sldId="259"/>
            <ac:spMk id="2" creationId="{B673658B-053E-DB4B-90EA-E6A67CEAF46F}"/>
          </ac:spMkLst>
        </pc:spChg>
      </pc:sldChg>
      <pc:sldChg chg="addSp delSp modSp">
        <pc:chgData name="いま もえ" userId="2cd21703dfd2bd85" providerId="Windows Live" clId="Web-{981C0BBB-0539-4A25-9996-3C3828763E8B}" dt="2022-02-17T04:52:40.340" v="276" actId="20577"/>
        <pc:sldMkLst>
          <pc:docMk/>
          <pc:sldMk cId="619997346" sldId="260"/>
        </pc:sldMkLst>
        <pc:spChg chg="add del">
          <ac:chgData name="いま もえ" userId="2cd21703dfd2bd85" providerId="Windows Live" clId="Web-{981C0BBB-0539-4A25-9996-3C3828763E8B}" dt="2022-02-17T04:31:46.157" v="44"/>
          <ac:spMkLst>
            <pc:docMk/>
            <pc:sldMk cId="619997346" sldId="260"/>
            <ac:spMk id="6" creationId="{5C029464-134F-4AD8-A28E-BB9BCC6140D9}"/>
          </ac:spMkLst>
        </pc:spChg>
        <pc:spChg chg="add mod">
          <ac:chgData name="いま もえ" userId="2cd21703dfd2bd85" providerId="Windows Live" clId="Web-{981C0BBB-0539-4A25-9996-3C3828763E8B}" dt="2022-02-17T04:52:40.340" v="276" actId="20577"/>
          <ac:spMkLst>
            <pc:docMk/>
            <pc:sldMk cId="619997346" sldId="260"/>
            <ac:spMk id="8" creationId="{0D061C4A-295C-4FD1-A23B-D5D04FD214FB}"/>
          </ac:spMkLst>
        </pc:spChg>
        <pc:spChg chg="add del">
          <ac:chgData name="いま もえ" userId="2cd21703dfd2bd85" providerId="Windows Live" clId="Web-{981C0BBB-0539-4A25-9996-3C3828763E8B}" dt="2022-02-17T04:33:28.612" v="90"/>
          <ac:spMkLst>
            <pc:docMk/>
            <pc:sldMk cId="619997346" sldId="260"/>
            <ac:spMk id="9" creationId="{8541B011-76A0-4F6E-8FE1-B49EC79DE9BC}"/>
          </ac:spMkLst>
        </pc:spChg>
        <pc:spChg chg="mod">
          <ac:chgData name="いま もえ" userId="2cd21703dfd2bd85" providerId="Windows Live" clId="Web-{981C0BBB-0539-4A25-9996-3C3828763E8B}" dt="2022-02-17T04:33:13.331" v="87" actId="20577"/>
          <ac:spMkLst>
            <pc:docMk/>
            <pc:sldMk cId="619997346" sldId="260"/>
            <ac:spMk id="11" creationId="{1C04414D-6817-41F6-8907-D2B1A9A2E348}"/>
          </ac:spMkLst>
        </pc:spChg>
        <pc:picChg chg="mod">
          <ac:chgData name="いま もえ" userId="2cd21703dfd2bd85" providerId="Windows Live" clId="Web-{981C0BBB-0539-4A25-9996-3C3828763E8B}" dt="2022-02-17T04:32:26.861" v="70" actId="1076"/>
          <ac:picMkLst>
            <pc:docMk/>
            <pc:sldMk cId="619997346" sldId="260"/>
            <ac:picMk id="2" creationId="{A5315432-8183-064C-88DF-E6E0C2AA4CE1}"/>
          </ac:picMkLst>
        </pc:picChg>
        <pc:picChg chg="mod">
          <ac:chgData name="いま もえ" userId="2cd21703dfd2bd85" providerId="Windows Live" clId="Web-{981C0BBB-0539-4A25-9996-3C3828763E8B}" dt="2022-02-17T04:33:22.159" v="88" actId="14100"/>
          <ac:picMkLst>
            <pc:docMk/>
            <pc:sldMk cId="619997346" sldId="260"/>
            <ac:picMk id="3" creationId="{749B603D-2003-B94E-8F68-C98B3ACC6E88}"/>
          </ac:picMkLst>
        </pc:picChg>
      </pc:sldChg>
      <pc:sldChg chg="modSp">
        <pc:chgData name="いま もえ" userId="2cd21703dfd2bd85" providerId="Windows Live" clId="Web-{981C0BBB-0539-4A25-9996-3C3828763E8B}" dt="2022-02-17T07:44:05.471" v="1045" actId="20577"/>
        <pc:sldMkLst>
          <pc:docMk/>
          <pc:sldMk cId="1209144023" sldId="262"/>
        </pc:sldMkLst>
        <pc:spChg chg="mod">
          <ac:chgData name="いま もえ" userId="2cd21703dfd2bd85" providerId="Windows Live" clId="Web-{981C0BBB-0539-4A25-9996-3C3828763E8B}" dt="2022-02-17T07:44:05.471" v="1045" actId="20577"/>
          <ac:spMkLst>
            <pc:docMk/>
            <pc:sldMk cId="1209144023" sldId="262"/>
            <ac:spMk id="3" creationId="{D73B54DC-C354-B644-A916-766C5D80F529}"/>
          </ac:spMkLst>
        </pc:spChg>
      </pc:sldChg>
      <pc:sldChg chg="addSp delSp modSp modNotes">
        <pc:chgData name="いま もえ" userId="2cd21703dfd2bd85" providerId="Windows Live" clId="Web-{981C0BBB-0539-4A25-9996-3C3828763E8B}" dt="2022-02-17T08:15:07.969" v="1373" actId="20577"/>
        <pc:sldMkLst>
          <pc:docMk/>
          <pc:sldMk cId="376417853" sldId="263"/>
        </pc:sldMkLst>
        <pc:spChg chg="mod">
          <ac:chgData name="いま もえ" userId="2cd21703dfd2bd85" providerId="Windows Live" clId="Web-{981C0BBB-0539-4A25-9996-3C3828763E8B}" dt="2022-02-17T08:15:07.969" v="1373" actId="20577"/>
          <ac:spMkLst>
            <pc:docMk/>
            <pc:sldMk cId="376417853" sldId="263"/>
            <ac:spMk id="2" creationId="{2B832AE1-F061-4CFA-A923-9FABFB68EBC2}"/>
          </ac:spMkLst>
        </pc:spChg>
        <pc:spChg chg="add del mod">
          <ac:chgData name="いま もえ" userId="2cd21703dfd2bd85" providerId="Windows Live" clId="Web-{981C0BBB-0539-4A25-9996-3C3828763E8B}" dt="2022-02-17T06:57:13.497" v="894" actId="20577"/>
          <ac:spMkLst>
            <pc:docMk/>
            <pc:sldMk cId="376417853" sldId="263"/>
            <ac:spMk id="3" creationId="{8D759FCA-DB17-B04C-9F58-6020F867A964}"/>
          </ac:spMkLst>
        </pc:spChg>
        <pc:spChg chg="add mod">
          <ac:chgData name="いま もえ" userId="2cd21703dfd2bd85" providerId="Windows Live" clId="Web-{981C0BBB-0539-4A25-9996-3C3828763E8B}" dt="2022-02-17T08:14:51.234" v="1372" actId="20577"/>
          <ac:spMkLst>
            <pc:docMk/>
            <pc:sldMk cId="376417853" sldId="263"/>
            <ac:spMk id="4" creationId="{53B71101-4CEB-4B85-B3F6-21EC4CC6099F}"/>
          </ac:spMkLst>
        </pc:spChg>
        <pc:spChg chg="mod">
          <ac:chgData name="いま もえ" userId="2cd21703dfd2bd85" providerId="Windows Live" clId="Web-{981C0BBB-0539-4A25-9996-3C3828763E8B}" dt="2022-02-17T06:47:50.889" v="843" actId="14100"/>
          <ac:spMkLst>
            <pc:docMk/>
            <pc:sldMk cId="376417853" sldId="263"/>
            <ac:spMk id="7" creationId="{E410D701-EDFB-483B-8A5B-F1CDB2FB3C13}"/>
          </ac:spMkLst>
        </pc:spChg>
      </pc:sldChg>
      <pc:sldChg chg="modSp">
        <pc:chgData name="いま もえ" userId="2cd21703dfd2bd85" providerId="Windows Live" clId="Web-{981C0BBB-0539-4A25-9996-3C3828763E8B}" dt="2022-02-17T07:07:57.575" v="910" actId="14100"/>
        <pc:sldMkLst>
          <pc:docMk/>
          <pc:sldMk cId="2757551109" sldId="279"/>
        </pc:sldMkLst>
        <pc:picChg chg="mod">
          <ac:chgData name="いま もえ" userId="2cd21703dfd2bd85" providerId="Windows Live" clId="Web-{981C0BBB-0539-4A25-9996-3C3828763E8B}" dt="2022-02-17T07:07:57.575" v="910" actId="14100"/>
          <ac:picMkLst>
            <pc:docMk/>
            <pc:sldMk cId="2757551109" sldId="279"/>
            <ac:picMk id="12" creationId="{03196CE8-AA70-814D-8041-D828DD479994}"/>
          </ac:picMkLst>
        </pc:picChg>
      </pc:sldChg>
      <pc:sldChg chg="modSp">
        <pc:chgData name="いま もえ" userId="2cd21703dfd2bd85" providerId="Windows Live" clId="Web-{981C0BBB-0539-4A25-9996-3C3828763E8B}" dt="2022-02-17T08:17:01.206" v="1391" actId="20577"/>
        <pc:sldMkLst>
          <pc:docMk/>
          <pc:sldMk cId="1382010666" sldId="280"/>
        </pc:sldMkLst>
        <pc:spChg chg="mod">
          <ac:chgData name="いま もえ" userId="2cd21703dfd2bd85" providerId="Windows Live" clId="Web-{981C0BBB-0539-4A25-9996-3C3828763E8B}" dt="2022-02-17T08:12:46.106" v="1370" actId="20577"/>
          <ac:spMkLst>
            <pc:docMk/>
            <pc:sldMk cId="1382010666" sldId="280"/>
            <ac:spMk id="3" creationId="{FC3B1342-6C0A-D644-8048-29DC67747BFB}"/>
          </ac:spMkLst>
        </pc:spChg>
        <pc:spChg chg="mod">
          <ac:chgData name="いま もえ" userId="2cd21703dfd2bd85" providerId="Windows Live" clId="Web-{981C0BBB-0539-4A25-9996-3C3828763E8B}" dt="2022-02-17T08:17:01.206" v="1391" actId="20577"/>
          <ac:spMkLst>
            <pc:docMk/>
            <pc:sldMk cId="1382010666" sldId="280"/>
            <ac:spMk id="25" creationId="{C8AAC1E1-8CA4-4198-9326-7545C9DA2F2C}"/>
          </ac:spMkLst>
        </pc:spChg>
      </pc:sldChg>
      <pc:sldChg chg="addSp delSp modSp">
        <pc:chgData name="いま もえ" userId="2cd21703dfd2bd85" providerId="Windows Live" clId="Web-{981C0BBB-0539-4A25-9996-3C3828763E8B}" dt="2022-02-17T07:54:38.783" v="1196"/>
        <pc:sldMkLst>
          <pc:docMk/>
          <pc:sldMk cId="2723488695" sldId="281"/>
        </pc:sldMkLst>
        <pc:spChg chg="mod">
          <ac:chgData name="いま もえ" userId="2cd21703dfd2bd85" providerId="Windows Live" clId="Web-{981C0BBB-0539-4A25-9996-3C3828763E8B}" dt="2022-02-17T07:52:50.890" v="1181" actId="1076"/>
          <ac:spMkLst>
            <pc:docMk/>
            <pc:sldMk cId="2723488695" sldId="281"/>
            <ac:spMk id="2" creationId="{E3ED0159-B7EF-6A4D-A21B-C68E672B7826}"/>
          </ac:spMkLst>
        </pc:spChg>
        <pc:spChg chg="add mod">
          <ac:chgData name="いま もえ" userId="2cd21703dfd2bd85" providerId="Windows Live" clId="Web-{981C0BBB-0539-4A25-9996-3C3828763E8B}" dt="2022-02-17T07:51:05.762" v="1171" actId="1076"/>
          <ac:spMkLst>
            <pc:docMk/>
            <pc:sldMk cId="2723488695" sldId="281"/>
            <ac:spMk id="3" creationId="{013B1145-27C4-434D-8AF6-BE06C678DCC3}"/>
          </ac:spMkLst>
        </pc:spChg>
        <pc:spChg chg="mod">
          <ac:chgData name="いま もえ" userId="2cd21703dfd2bd85" providerId="Windows Live" clId="Web-{981C0BBB-0539-4A25-9996-3C3828763E8B}" dt="2022-02-17T07:52:35.702" v="1177" actId="1076"/>
          <ac:spMkLst>
            <pc:docMk/>
            <pc:sldMk cId="2723488695" sldId="281"/>
            <ac:spMk id="6" creationId="{05779CC0-6C1D-43C5-9376-A2907B1C95EB}"/>
          </ac:spMkLst>
        </pc:spChg>
        <pc:spChg chg="mod">
          <ac:chgData name="いま もえ" userId="2cd21703dfd2bd85" providerId="Windows Live" clId="Web-{981C0BBB-0539-4A25-9996-3C3828763E8B}" dt="2022-02-17T07:53:58.032" v="1190" actId="20577"/>
          <ac:spMkLst>
            <pc:docMk/>
            <pc:sldMk cId="2723488695" sldId="281"/>
            <ac:spMk id="7" creationId="{6D73E8E8-1B7D-4010-AAA1-77DC96ED4E58}"/>
          </ac:spMkLst>
        </pc:spChg>
        <pc:spChg chg="mod">
          <ac:chgData name="いま もえ" userId="2cd21703dfd2bd85" providerId="Windows Live" clId="Web-{981C0BBB-0539-4A25-9996-3C3828763E8B}" dt="2022-02-17T07:54:38.783" v="1196"/>
          <ac:spMkLst>
            <pc:docMk/>
            <pc:sldMk cId="2723488695" sldId="281"/>
            <ac:spMk id="8" creationId="{0DDDA939-5897-4AB2-ABA2-1A5257AA78BA}"/>
          </ac:spMkLst>
        </pc:spChg>
        <pc:spChg chg="mod">
          <ac:chgData name="いま もえ" userId="2cd21703dfd2bd85" providerId="Windows Live" clId="Web-{981C0BBB-0539-4A25-9996-3C3828763E8B}" dt="2022-02-17T07:53:03.328" v="1185" actId="1076"/>
          <ac:spMkLst>
            <pc:docMk/>
            <pc:sldMk cId="2723488695" sldId="281"/>
            <ac:spMk id="9" creationId="{B715C2BA-CC11-7C41-B944-EE00E6E0FFBF}"/>
          </ac:spMkLst>
        </pc:spChg>
        <pc:spChg chg="add mod">
          <ac:chgData name="いま もえ" userId="2cd21703dfd2bd85" providerId="Windows Live" clId="Web-{981C0BBB-0539-4A25-9996-3C3828763E8B}" dt="2022-02-17T07:51:32.888" v="1174" actId="1076"/>
          <ac:spMkLst>
            <pc:docMk/>
            <pc:sldMk cId="2723488695" sldId="281"/>
            <ac:spMk id="10" creationId="{FB3F65B8-2457-4D55-880C-85FDE7A07AA6}"/>
          </ac:spMkLst>
        </pc:spChg>
        <pc:spChg chg="add del">
          <ac:chgData name="いま もえ" userId="2cd21703dfd2bd85" providerId="Windows Live" clId="Web-{981C0BBB-0539-4A25-9996-3C3828763E8B}" dt="2022-02-17T07:49:56.511" v="1156"/>
          <ac:spMkLst>
            <pc:docMk/>
            <pc:sldMk cId="2723488695" sldId="281"/>
            <ac:spMk id="12" creationId="{D61C4F7F-1E78-4790-A51A-3FF5DA53D296}"/>
          </ac:spMkLst>
        </pc:spChg>
        <pc:picChg chg="mod">
          <ac:chgData name="いま もえ" userId="2cd21703dfd2bd85" providerId="Windows Live" clId="Web-{981C0BBB-0539-4A25-9996-3C3828763E8B}" dt="2022-02-17T07:52:45.327" v="1180" actId="1076"/>
          <ac:picMkLst>
            <pc:docMk/>
            <pc:sldMk cId="2723488695" sldId="281"/>
            <ac:picMk id="4" creationId="{CCF0E250-286B-A445-A018-AD5C14346781}"/>
          </ac:picMkLst>
        </pc:picChg>
        <pc:picChg chg="mod">
          <ac:chgData name="いま もえ" userId="2cd21703dfd2bd85" providerId="Windows Live" clId="Web-{981C0BBB-0539-4A25-9996-3C3828763E8B}" dt="2022-02-17T07:52:59.562" v="1184" actId="1076"/>
          <ac:picMkLst>
            <pc:docMk/>
            <pc:sldMk cId="2723488695" sldId="281"/>
            <ac:picMk id="17" creationId="{6CA1CB35-A8B4-CA49-90E3-67AFE914DA35}"/>
          </ac:picMkLst>
        </pc:picChg>
      </pc:sldChg>
      <pc:sldChg chg="modSp">
        <pc:chgData name="いま もえ" userId="2cd21703dfd2bd85" providerId="Windows Live" clId="Web-{981C0BBB-0539-4A25-9996-3C3828763E8B}" dt="2022-02-17T04:52:55.653" v="277" actId="1076"/>
        <pc:sldMkLst>
          <pc:docMk/>
          <pc:sldMk cId="1466920785" sldId="282"/>
        </pc:sldMkLst>
        <pc:spChg chg="mod">
          <ac:chgData name="いま もえ" userId="2cd21703dfd2bd85" providerId="Windows Live" clId="Web-{981C0BBB-0539-4A25-9996-3C3828763E8B}" dt="2022-02-17T04:52:55.653" v="277" actId="1076"/>
          <ac:spMkLst>
            <pc:docMk/>
            <pc:sldMk cId="1466920785" sldId="282"/>
            <ac:spMk id="3" creationId="{BA9874E9-EF2F-494F-BFA2-5ECED6C038C1}"/>
          </ac:spMkLst>
        </pc:spChg>
      </pc:sldChg>
      <pc:sldChg chg="modSp">
        <pc:chgData name="いま もえ" userId="2cd21703dfd2bd85" providerId="Windows Live" clId="Web-{981C0BBB-0539-4A25-9996-3C3828763E8B}" dt="2022-02-17T05:10:14.096" v="412" actId="20577"/>
        <pc:sldMkLst>
          <pc:docMk/>
          <pc:sldMk cId="869120543" sldId="290"/>
        </pc:sldMkLst>
        <pc:spChg chg="mod">
          <ac:chgData name="いま もえ" userId="2cd21703dfd2bd85" providerId="Windows Live" clId="Web-{981C0BBB-0539-4A25-9996-3C3828763E8B}" dt="2022-02-17T05:10:05.565" v="410" actId="20577"/>
          <ac:spMkLst>
            <pc:docMk/>
            <pc:sldMk cId="869120543" sldId="290"/>
            <ac:spMk id="3" creationId="{AEE86A1D-4DB8-45A5-BD0C-0AB09DC0DA56}"/>
          </ac:spMkLst>
        </pc:spChg>
        <pc:spChg chg="mod">
          <ac:chgData name="いま もえ" userId="2cd21703dfd2bd85" providerId="Windows Live" clId="Web-{981C0BBB-0539-4A25-9996-3C3828763E8B}" dt="2022-02-17T05:10:14.096" v="412" actId="20577"/>
          <ac:spMkLst>
            <pc:docMk/>
            <pc:sldMk cId="869120543" sldId="290"/>
            <ac:spMk id="8" creationId="{5B4F3F9B-FE4B-4A3C-A80E-EF226031E8CE}"/>
          </ac:spMkLst>
        </pc:spChg>
      </pc:sldChg>
      <pc:sldChg chg="modSp">
        <pc:chgData name="いま もえ" userId="2cd21703dfd2bd85" providerId="Windows Live" clId="Web-{981C0BBB-0539-4A25-9996-3C3828763E8B}" dt="2022-02-17T07:47:30.851" v="1141" actId="20577"/>
        <pc:sldMkLst>
          <pc:docMk/>
          <pc:sldMk cId="1774381481" sldId="297"/>
        </pc:sldMkLst>
        <pc:spChg chg="mod">
          <ac:chgData name="いま もえ" userId="2cd21703dfd2bd85" providerId="Windows Live" clId="Web-{981C0BBB-0539-4A25-9996-3C3828763E8B}" dt="2022-02-17T07:47:30.851" v="1141" actId="20577"/>
          <ac:spMkLst>
            <pc:docMk/>
            <pc:sldMk cId="1774381481" sldId="297"/>
            <ac:spMk id="6" creationId="{BE9631A3-814A-804F-8964-0EB27B53BA36}"/>
          </ac:spMkLst>
        </pc:spChg>
      </pc:sldChg>
      <pc:sldChg chg="modNotes">
        <pc:chgData name="いま もえ" userId="2cd21703dfd2bd85" providerId="Windows Live" clId="Web-{981C0BBB-0539-4A25-9996-3C3828763E8B}" dt="2022-02-17T04:29:06.107" v="33"/>
        <pc:sldMkLst>
          <pc:docMk/>
          <pc:sldMk cId="3665955355" sldId="300"/>
        </pc:sldMkLst>
      </pc:sldChg>
      <pc:sldChg chg="modSp">
        <pc:chgData name="いま もえ" userId="2cd21703dfd2bd85" providerId="Windows Live" clId="Web-{981C0BBB-0539-4A25-9996-3C3828763E8B}" dt="2022-02-17T07:26:31.352" v="1039" actId="20577"/>
        <pc:sldMkLst>
          <pc:docMk/>
          <pc:sldMk cId="3839515121" sldId="301"/>
        </pc:sldMkLst>
        <pc:spChg chg="mod">
          <ac:chgData name="いま もえ" userId="2cd21703dfd2bd85" providerId="Windows Live" clId="Web-{981C0BBB-0539-4A25-9996-3C3828763E8B}" dt="2022-02-17T07:26:31.352" v="1039" actId="20577"/>
          <ac:spMkLst>
            <pc:docMk/>
            <pc:sldMk cId="3839515121" sldId="301"/>
            <ac:spMk id="17" creationId="{1DE169A7-7C54-4A85-A5F4-A73904B159C4}"/>
          </ac:spMkLst>
        </pc:spChg>
      </pc:sldChg>
      <pc:sldChg chg="modSp">
        <pc:chgData name="いま もえ" userId="2cd21703dfd2bd85" providerId="Windows Live" clId="Web-{981C0BBB-0539-4A25-9996-3C3828763E8B}" dt="2022-02-17T07:09:15.358" v="912" actId="1076"/>
        <pc:sldMkLst>
          <pc:docMk/>
          <pc:sldMk cId="4158886540" sldId="305"/>
        </pc:sldMkLst>
        <pc:picChg chg="mod">
          <ac:chgData name="いま もえ" userId="2cd21703dfd2bd85" providerId="Windows Live" clId="Web-{981C0BBB-0539-4A25-9996-3C3828763E8B}" dt="2022-02-17T07:09:15.358" v="912" actId="1076"/>
          <ac:picMkLst>
            <pc:docMk/>
            <pc:sldMk cId="4158886540" sldId="305"/>
            <ac:picMk id="4" creationId="{3A857029-80E1-4DDE-8A3F-A4716A05766F}"/>
          </ac:picMkLst>
        </pc:picChg>
      </pc:sldChg>
      <pc:sldChg chg="modSp mod ord modShow modNotes">
        <pc:chgData name="いま もえ" userId="2cd21703dfd2bd85" providerId="Windows Live" clId="Web-{981C0BBB-0539-4A25-9996-3C3828763E8B}" dt="2022-02-17T07:30:27.561" v="1041"/>
        <pc:sldMkLst>
          <pc:docMk/>
          <pc:sldMk cId="2322012212" sldId="310"/>
        </pc:sldMkLst>
        <pc:spChg chg="mod">
          <ac:chgData name="いま もえ" userId="2cd21703dfd2bd85" providerId="Windows Live" clId="Web-{981C0BBB-0539-4A25-9996-3C3828763E8B}" dt="2022-02-17T07:19:57.764" v="961" actId="20577"/>
          <ac:spMkLst>
            <pc:docMk/>
            <pc:sldMk cId="2322012212" sldId="310"/>
            <ac:spMk id="2" creationId="{10A3D226-9CD0-4757-8471-3C126899C708}"/>
          </ac:spMkLst>
        </pc:spChg>
      </pc:sldChg>
      <pc:sldChg chg="delSp modSp">
        <pc:chgData name="いま もえ" userId="2cd21703dfd2bd85" providerId="Windows Live" clId="Web-{981C0BBB-0539-4A25-9996-3C3828763E8B}" dt="2022-02-17T08:04:21.875" v="1219" actId="1076"/>
        <pc:sldMkLst>
          <pc:docMk/>
          <pc:sldMk cId="1015776853" sldId="313"/>
        </pc:sldMkLst>
        <pc:spChg chg="mod">
          <ac:chgData name="いま もえ" userId="2cd21703dfd2bd85" providerId="Windows Live" clId="Web-{981C0BBB-0539-4A25-9996-3C3828763E8B}" dt="2022-02-17T08:04:16.828" v="1217" actId="1076"/>
          <ac:spMkLst>
            <pc:docMk/>
            <pc:sldMk cId="1015776853" sldId="313"/>
            <ac:spMk id="12" creationId="{7D6736F4-6472-43E4-B368-8BA0C61FC9AD}"/>
          </ac:spMkLst>
        </pc:spChg>
        <pc:picChg chg="mod">
          <ac:chgData name="いま もえ" userId="2cd21703dfd2bd85" providerId="Windows Live" clId="Web-{981C0BBB-0539-4A25-9996-3C3828763E8B}" dt="2022-02-17T08:04:21.875" v="1219" actId="1076"/>
          <ac:picMkLst>
            <pc:docMk/>
            <pc:sldMk cId="1015776853" sldId="313"/>
            <ac:picMk id="6" creationId="{FD1609BF-2F67-419B-BA57-DEF1909845DB}"/>
          </ac:picMkLst>
        </pc:picChg>
        <pc:picChg chg="del mod modCrop">
          <ac:chgData name="いま もえ" userId="2cd21703dfd2bd85" providerId="Windows Live" clId="Web-{981C0BBB-0539-4A25-9996-3C3828763E8B}" dt="2022-02-17T08:02:25.654" v="1214"/>
          <ac:picMkLst>
            <pc:docMk/>
            <pc:sldMk cId="1015776853" sldId="313"/>
            <ac:picMk id="7" creationId="{062137C5-DBD4-304B-8E37-E42C776A835C}"/>
          </ac:picMkLst>
        </pc:picChg>
      </pc:sldChg>
      <pc:sldChg chg="modSp">
        <pc:chgData name="いま もえ" userId="2cd21703dfd2bd85" providerId="Windows Live" clId="Web-{981C0BBB-0539-4A25-9996-3C3828763E8B}" dt="2022-02-17T04:30:51.296" v="39" actId="1076"/>
        <pc:sldMkLst>
          <pc:docMk/>
          <pc:sldMk cId="3154344284" sldId="315"/>
        </pc:sldMkLst>
        <pc:picChg chg="mod">
          <ac:chgData name="いま もえ" userId="2cd21703dfd2bd85" providerId="Windows Live" clId="Web-{981C0BBB-0539-4A25-9996-3C3828763E8B}" dt="2022-02-17T04:30:51.296" v="39" actId="1076"/>
          <ac:picMkLst>
            <pc:docMk/>
            <pc:sldMk cId="3154344284" sldId="315"/>
            <ac:picMk id="3" creationId="{10599CDF-EAA1-2E43-8B94-1652D1721502}"/>
          </ac:picMkLst>
        </pc:picChg>
      </pc:sldChg>
      <pc:sldChg chg="modSp">
        <pc:chgData name="いま もえ" userId="2cd21703dfd2bd85" providerId="Windows Live" clId="Web-{981C0BBB-0539-4A25-9996-3C3828763E8B}" dt="2022-02-17T07:23:10.362" v="1014" actId="20577"/>
        <pc:sldMkLst>
          <pc:docMk/>
          <pc:sldMk cId="2624573782" sldId="316"/>
        </pc:sldMkLst>
        <pc:spChg chg="mod">
          <ac:chgData name="いま もえ" userId="2cd21703dfd2bd85" providerId="Windows Live" clId="Web-{981C0BBB-0539-4A25-9996-3C3828763E8B}" dt="2022-02-17T07:23:10.362" v="1014" actId="20577"/>
          <ac:spMkLst>
            <pc:docMk/>
            <pc:sldMk cId="2624573782" sldId="316"/>
            <ac:spMk id="2" creationId="{03EA3BE4-16B6-4348-B090-6079F6F3EED1}"/>
          </ac:spMkLst>
        </pc:spChg>
        <pc:spChg chg="mod">
          <ac:chgData name="いま もえ" userId="2cd21703dfd2bd85" providerId="Windows Live" clId="Web-{981C0BBB-0539-4A25-9996-3C3828763E8B}" dt="2022-02-17T07:22:02.330" v="1008" actId="20577"/>
          <ac:spMkLst>
            <pc:docMk/>
            <pc:sldMk cId="2624573782" sldId="316"/>
            <ac:spMk id="6" creationId="{77DDC4BF-9E92-429A-AB5B-263AFCB65D18}"/>
          </ac:spMkLst>
        </pc:spChg>
      </pc:sldChg>
      <pc:sldChg chg="modSp">
        <pc:chgData name="いま もえ" userId="2cd21703dfd2bd85" providerId="Windows Live" clId="Web-{981C0BBB-0539-4A25-9996-3C3828763E8B}" dt="2022-02-17T05:09:22.736" v="408" actId="1076"/>
        <pc:sldMkLst>
          <pc:docMk/>
          <pc:sldMk cId="3914670190" sldId="323"/>
        </pc:sldMkLst>
        <pc:spChg chg="mod">
          <ac:chgData name="いま もえ" userId="2cd21703dfd2bd85" providerId="Windows Live" clId="Web-{981C0BBB-0539-4A25-9996-3C3828763E8B}" dt="2022-02-17T05:09:22.736" v="408" actId="1076"/>
          <ac:spMkLst>
            <pc:docMk/>
            <pc:sldMk cId="3914670190" sldId="323"/>
            <ac:spMk id="2" creationId="{12BDF9B3-A10C-44FE-89C5-755C7CDEBF3E}"/>
          </ac:spMkLst>
        </pc:spChg>
      </pc:sldChg>
      <pc:sldChg chg="modSp">
        <pc:chgData name="いま もえ" userId="2cd21703dfd2bd85" providerId="Windows Live" clId="Web-{981C0BBB-0539-4A25-9996-3C3828763E8B}" dt="2022-02-17T06:52:28.146" v="867" actId="20577"/>
        <pc:sldMkLst>
          <pc:docMk/>
          <pc:sldMk cId="401161717" sldId="326"/>
        </pc:sldMkLst>
        <pc:spChg chg="mod">
          <ac:chgData name="いま もえ" userId="2cd21703dfd2bd85" providerId="Windows Live" clId="Web-{981C0BBB-0539-4A25-9996-3C3828763E8B}" dt="2022-02-17T06:52:28.146" v="867" actId="20577"/>
          <ac:spMkLst>
            <pc:docMk/>
            <pc:sldMk cId="401161717" sldId="326"/>
            <ac:spMk id="4" creationId="{D428F74C-85E8-44D6-BE67-D43431C3300E}"/>
          </ac:spMkLst>
        </pc:spChg>
      </pc:sldChg>
      <pc:sldChg chg="modSp modNotes">
        <pc:chgData name="いま もえ" userId="2cd21703dfd2bd85" providerId="Windows Live" clId="Web-{981C0BBB-0539-4A25-9996-3C3828763E8B}" dt="2022-02-17T07:33:35.221" v="1043" actId="1076"/>
        <pc:sldMkLst>
          <pc:docMk/>
          <pc:sldMk cId="4171966235" sldId="327"/>
        </pc:sldMkLst>
        <pc:picChg chg="mod">
          <ac:chgData name="いま もえ" userId="2cd21703dfd2bd85" providerId="Windows Live" clId="Web-{981C0BBB-0539-4A25-9996-3C3828763E8B}" dt="2022-02-17T07:33:35.221" v="1043" actId="1076"/>
          <ac:picMkLst>
            <pc:docMk/>
            <pc:sldMk cId="4171966235" sldId="327"/>
            <ac:picMk id="2" creationId="{4A3296A5-2C8F-614C-96A4-FAD10B053FB4}"/>
          </ac:picMkLst>
        </pc:picChg>
      </pc:sldChg>
      <pc:sldChg chg="addSp delSp modSp new del">
        <pc:chgData name="いま もえ" userId="2cd21703dfd2bd85" providerId="Windows Live" clId="Web-{981C0BBB-0539-4A25-9996-3C3828763E8B}" dt="2022-02-17T08:16:41.127" v="1374"/>
        <pc:sldMkLst>
          <pc:docMk/>
          <pc:sldMk cId="1162987774" sldId="331"/>
        </pc:sldMkLst>
        <pc:spChg chg="add del mod">
          <ac:chgData name="いま もえ" userId="2cd21703dfd2bd85" providerId="Windows Live" clId="Web-{981C0BBB-0539-4A25-9996-3C3828763E8B}" dt="2022-02-17T08:07:56.349" v="1279"/>
          <ac:spMkLst>
            <pc:docMk/>
            <pc:sldMk cId="1162987774" sldId="331"/>
            <ac:spMk id="3" creationId="{C78ADDE5-F923-4125-80DC-7415FB79F845}"/>
          </ac:spMkLst>
        </pc:spChg>
      </pc:sldChg>
      <pc:sldChg chg="new del">
        <pc:chgData name="いま もえ" userId="2cd21703dfd2bd85" providerId="Windows Live" clId="Web-{981C0BBB-0539-4A25-9996-3C3828763E8B}" dt="2022-02-17T06:44:29.853" v="794"/>
        <pc:sldMkLst>
          <pc:docMk/>
          <pc:sldMk cId="1168044544" sldId="331"/>
        </pc:sldMkLst>
      </pc:sldChg>
      <pc:sldChg chg="addSp delSp modSp new del">
        <pc:chgData name="いま もえ" userId="2cd21703dfd2bd85" providerId="Windows Live" clId="Web-{981C0BBB-0539-4A25-9996-3C3828763E8B}" dt="2022-02-17T06:46:11.856" v="819"/>
        <pc:sldMkLst>
          <pc:docMk/>
          <pc:sldMk cId="3008810206" sldId="331"/>
        </pc:sldMkLst>
        <pc:spChg chg="add del mod">
          <ac:chgData name="いま もえ" userId="2cd21703dfd2bd85" providerId="Windows Live" clId="Web-{981C0BBB-0539-4A25-9996-3C3828763E8B}" dt="2022-02-17T06:46:09.012" v="818"/>
          <ac:spMkLst>
            <pc:docMk/>
            <pc:sldMk cId="3008810206" sldId="331"/>
            <ac:spMk id="3" creationId="{DCBB5CB8-B0ED-4571-A086-3F659562E4EE}"/>
          </ac:spMkLst>
        </pc:spChg>
      </pc:sldChg>
      <pc:sldChg chg="addSp modSp new">
        <pc:chgData name="いま もえ" userId="2cd21703dfd2bd85" providerId="Windows Live" clId="Web-{981C0BBB-0539-4A25-9996-3C3828763E8B}" dt="2022-02-17T07:26:15.492" v="1037" actId="1076"/>
        <pc:sldMkLst>
          <pc:docMk/>
          <pc:sldMk cId="372864079" sldId="333"/>
        </pc:sldMkLst>
        <pc:spChg chg="add mod">
          <ac:chgData name="いま もえ" userId="2cd21703dfd2bd85" providerId="Windows Live" clId="Web-{981C0BBB-0539-4A25-9996-3C3828763E8B}" dt="2022-02-17T07:26:15.492" v="1037" actId="1076"/>
          <ac:spMkLst>
            <pc:docMk/>
            <pc:sldMk cId="372864079" sldId="333"/>
            <ac:spMk id="3" creationId="{24B7BBF7-0E78-4503-A8FA-9441D58D42AC}"/>
          </ac:spMkLst>
        </pc:spChg>
      </pc:sldChg>
    </pc:docChg>
  </pc:docChgLst>
  <pc:docChgLst>
    <pc:chgData name="柿沼 茜音" userId="bacb7638664b3343" providerId="Windows Live" clId="Web-{648D4A8D-9A38-4A6C-BAC9-8D17CB54D7FA}"/>
    <pc:docChg chg="addSld delSld modSld">
      <pc:chgData name="柿沼 茜音" userId="bacb7638664b3343" providerId="Windows Live" clId="Web-{648D4A8D-9A38-4A6C-BAC9-8D17CB54D7FA}" dt="2022-02-14T10:11:20.506" v="345"/>
      <pc:docMkLst>
        <pc:docMk/>
      </pc:docMkLst>
      <pc:sldChg chg="modSp">
        <pc:chgData name="柿沼 茜音" userId="bacb7638664b3343" providerId="Windows Live" clId="Web-{648D4A8D-9A38-4A6C-BAC9-8D17CB54D7FA}" dt="2022-02-14T09:41:38.971" v="4" actId="1076"/>
        <pc:sldMkLst>
          <pc:docMk/>
          <pc:sldMk cId="3989685085" sldId="258"/>
        </pc:sldMkLst>
        <pc:spChg chg="mod">
          <ac:chgData name="柿沼 茜音" userId="bacb7638664b3343" providerId="Windows Live" clId="Web-{648D4A8D-9A38-4A6C-BAC9-8D17CB54D7FA}" dt="2022-02-14T09:41:38.971" v="4" actId="1076"/>
          <ac:spMkLst>
            <pc:docMk/>
            <pc:sldMk cId="3989685085" sldId="258"/>
            <ac:spMk id="2" creationId="{C531C29A-BE9A-D340-91DA-94497E0FEC29}"/>
          </ac:spMkLst>
        </pc:spChg>
      </pc:sldChg>
      <pc:sldChg chg="addSp delSp modSp">
        <pc:chgData name="柿沼 茜音" userId="bacb7638664b3343" providerId="Windows Live" clId="Web-{648D4A8D-9A38-4A6C-BAC9-8D17CB54D7FA}" dt="2022-02-14T09:53:28.923" v="93" actId="20577"/>
        <pc:sldMkLst>
          <pc:docMk/>
          <pc:sldMk cId="281970618" sldId="259"/>
        </pc:sldMkLst>
        <pc:spChg chg="add mod">
          <ac:chgData name="柿沼 茜音" userId="bacb7638664b3343" providerId="Windows Live" clId="Web-{648D4A8D-9A38-4A6C-BAC9-8D17CB54D7FA}" dt="2022-02-14T09:53:28.923" v="93" actId="20577"/>
          <ac:spMkLst>
            <pc:docMk/>
            <pc:sldMk cId="281970618" sldId="259"/>
            <ac:spMk id="4" creationId="{7DB2D474-49E6-4886-916D-5F6098613B60}"/>
          </ac:spMkLst>
        </pc:spChg>
        <pc:spChg chg="del">
          <ac:chgData name="柿沼 茜音" userId="bacb7638664b3343" providerId="Windows Live" clId="Web-{648D4A8D-9A38-4A6C-BAC9-8D17CB54D7FA}" dt="2022-02-14T09:52:35.125" v="76"/>
          <ac:spMkLst>
            <pc:docMk/>
            <pc:sldMk cId="281970618" sldId="259"/>
            <ac:spMk id="5" creationId="{5B2A0D50-31A6-44AB-A95A-AA362590A5C2}"/>
          </ac:spMkLst>
        </pc:spChg>
      </pc:sldChg>
      <pc:sldChg chg="addSp delSp modSp">
        <pc:chgData name="柿沼 茜音" userId="bacb7638664b3343" providerId="Windows Live" clId="Web-{648D4A8D-9A38-4A6C-BAC9-8D17CB54D7FA}" dt="2022-02-14T09:51:54.796" v="57"/>
        <pc:sldMkLst>
          <pc:docMk/>
          <pc:sldMk cId="619997346" sldId="260"/>
        </pc:sldMkLst>
        <pc:spChg chg="add mod">
          <ac:chgData name="柿沼 茜音" userId="bacb7638664b3343" providerId="Windows Live" clId="Web-{648D4A8D-9A38-4A6C-BAC9-8D17CB54D7FA}" dt="2022-02-14T09:51:49.093" v="56" actId="20577"/>
          <ac:spMkLst>
            <pc:docMk/>
            <pc:sldMk cId="619997346" sldId="260"/>
            <ac:spMk id="5" creationId="{EBE5ADBE-FAA4-4452-AF40-1F0B50BBF415}"/>
          </ac:spMkLst>
        </pc:spChg>
        <pc:spChg chg="del mod">
          <ac:chgData name="柿沼 茜音" userId="bacb7638664b3343" providerId="Windows Live" clId="Web-{648D4A8D-9A38-4A6C-BAC9-8D17CB54D7FA}" dt="2022-02-14T09:51:54.796" v="57"/>
          <ac:spMkLst>
            <pc:docMk/>
            <pc:sldMk cId="619997346" sldId="260"/>
            <ac:spMk id="10" creationId="{53D8810F-1BAC-4B1F-862F-60ECD7B1103F}"/>
          </ac:spMkLst>
        </pc:spChg>
      </pc:sldChg>
      <pc:sldChg chg="modSp">
        <pc:chgData name="柿沼 茜音" userId="bacb7638664b3343" providerId="Windows Live" clId="Web-{648D4A8D-9A38-4A6C-BAC9-8D17CB54D7FA}" dt="2022-02-14T09:44:58.803" v="18" actId="20577"/>
        <pc:sldMkLst>
          <pc:docMk/>
          <pc:sldMk cId="1209144023" sldId="262"/>
        </pc:sldMkLst>
        <pc:spChg chg="mod">
          <ac:chgData name="柿沼 茜音" userId="bacb7638664b3343" providerId="Windows Live" clId="Web-{648D4A8D-9A38-4A6C-BAC9-8D17CB54D7FA}" dt="2022-02-14T09:44:58.803" v="18" actId="20577"/>
          <ac:spMkLst>
            <pc:docMk/>
            <pc:sldMk cId="1209144023" sldId="262"/>
            <ac:spMk id="2" creationId="{2065DBB5-BF65-1645-90BB-9F7AEFD63763}"/>
          </ac:spMkLst>
        </pc:spChg>
      </pc:sldChg>
      <pc:sldChg chg="addSp delSp modSp">
        <pc:chgData name="柿沼 茜音" userId="bacb7638664b3343" providerId="Windows Live" clId="Web-{648D4A8D-9A38-4A6C-BAC9-8D17CB54D7FA}" dt="2022-02-14T09:57:25.037" v="155" actId="20577"/>
        <pc:sldMkLst>
          <pc:docMk/>
          <pc:sldMk cId="376417853" sldId="263"/>
        </pc:sldMkLst>
        <pc:spChg chg="del">
          <ac:chgData name="柿沼 茜音" userId="bacb7638664b3343" providerId="Windows Live" clId="Web-{648D4A8D-9A38-4A6C-BAC9-8D17CB54D7FA}" dt="2022-02-14T09:57:11.505" v="149"/>
          <ac:spMkLst>
            <pc:docMk/>
            <pc:sldMk cId="376417853" sldId="263"/>
            <ac:spMk id="2" creationId="{DE38EB43-19D4-4571-9217-0E77F07D03F7}"/>
          </ac:spMkLst>
        </pc:spChg>
        <pc:spChg chg="add del">
          <ac:chgData name="柿沼 茜音" userId="bacb7638664b3343" providerId="Windows Live" clId="Web-{648D4A8D-9A38-4A6C-BAC9-8D17CB54D7FA}" dt="2022-02-14T09:57:08.130" v="148"/>
          <ac:spMkLst>
            <pc:docMk/>
            <pc:sldMk cId="376417853" sldId="263"/>
            <ac:spMk id="5" creationId="{B692FE31-545D-48BB-85AC-5CBE8C1EC91F}"/>
          </ac:spMkLst>
        </pc:spChg>
        <pc:spChg chg="add mod">
          <ac:chgData name="柿沼 茜音" userId="bacb7638664b3343" providerId="Windows Live" clId="Web-{648D4A8D-9A38-4A6C-BAC9-8D17CB54D7FA}" dt="2022-02-14T09:57:25.037" v="155" actId="20577"/>
          <ac:spMkLst>
            <pc:docMk/>
            <pc:sldMk cId="376417853" sldId="263"/>
            <ac:spMk id="7" creationId="{E410D701-EDFB-483B-8A5B-F1CDB2FB3C13}"/>
          </ac:spMkLst>
        </pc:spChg>
      </pc:sldChg>
      <pc:sldChg chg="modSp">
        <pc:chgData name="柿沼 茜音" userId="bacb7638664b3343" providerId="Windows Live" clId="Web-{648D4A8D-9A38-4A6C-BAC9-8D17CB54D7FA}" dt="2022-02-14T10:09:08.050" v="339" actId="20577"/>
        <pc:sldMkLst>
          <pc:docMk/>
          <pc:sldMk cId="670345824" sldId="272"/>
        </pc:sldMkLst>
        <pc:spChg chg="mod">
          <ac:chgData name="柿沼 茜音" userId="bacb7638664b3343" providerId="Windows Live" clId="Web-{648D4A8D-9A38-4A6C-BAC9-8D17CB54D7FA}" dt="2022-02-14T09:48:21.307" v="29" actId="20577"/>
          <ac:spMkLst>
            <pc:docMk/>
            <pc:sldMk cId="670345824" sldId="272"/>
            <ac:spMk id="2" creationId="{985EC2DA-7085-FD46-BD92-29E1AB70345F}"/>
          </ac:spMkLst>
        </pc:spChg>
        <pc:spChg chg="mod">
          <ac:chgData name="柿沼 茜音" userId="bacb7638664b3343" providerId="Windows Live" clId="Web-{648D4A8D-9A38-4A6C-BAC9-8D17CB54D7FA}" dt="2022-02-14T10:09:08.050" v="339" actId="20577"/>
          <ac:spMkLst>
            <pc:docMk/>
            <pc:sldMk cId="670345824" sldId="272"/>
            <ac:spMk id="3" creationId="{76C64D33-C6F5-A441-8CC5-43DA677510EB}"/>
          </ac:spMkLst>
        </pc:spChg>
      </pc:sldChg>
      <pc:sldChg chg="modSp">
        <pc:chgData name="柿沼 茜音" userId="bacb7638664b3343" providerId="Windows Live" clId="Web-{648D4A8D-9A38-4A6C-BAC9-8D17CB54D7FA}" dt="2022-02-14T09:43:10.301" v="10" actId="20577"/>
        <pc:sldMkLst>
          <pc:docMk/>
          <pc:sldMk cId="2027311041" sldId="274"/>
        </pc:sldMkLst>
        <pc:spChg chg="mod">
          <ac:chgData name="柿沼 茜音" userId="bacb7638664b3343" providerId="Windows Live" clId="Web-{648D4A8D-9A38-4A6C-BAC9-8D17CB54D7FA}" dt="2022-02-14T09:43:10.301" v="10" actId="20577"/>
          <ac:spMkLst>
            <pc:docMk/>
            <pc:sldMk cId="2027311041" sldId="274"/>
            <ac:spMk id="5" creationId="{8E60DB2D-DCBD-4F61-975B-147B2AE6BBEB}"/>
          </ac:spMkLst>
        </pc:spChg>
      </pc:sldChg>
      <pc:sldChg chg="addSp delSp">
        <pc:chgData name="柿沼 茜音" userId="bacb7638664b3343" providerId="Windows Live" clId="Web-{648D4A8D-9A38-4A6C-BAC9-8D17CB54D7FA}" dt="2022-02-14T09:50:39.748" v="33"/>
        <pc:sldMkLst>
          <pc:docMk/>
          <pc:sldMk cId="3471014594" sldId="277"/>
        </pc:sldMkLst>
        <pc:spChg chg="add">
          <ac:chgData name="柿沼 茜音" userId="bacb7638664b3343" providerId="Windows Live" clId="Web-{648D4A8D-9A38-4A6C-BAC9-8D17CB54D7FA}" dt="2022-02-14T09:50:35.982" v="32"/>
          <ac:spMkLst>
            <pc:docMk/>
            <pc:sldMk cId="3471014594" sldId="277"/>
            <ac:spMk id="4" creationId="{628A5D70-DB0B-40AB-B802-78FF858D8324}"/>
          </ac:spMkLst>
        </pc:spChg>
        <pc:spChg chg="del">
          <ac:chgData name="柿沼 茜音" userId="bacb7638664b3343" providerId="Windows Live" clId="Web-{648D4A8D-9A38-4A6C-BAC9-8D17CB54D7FA}" dt="2022-02-14T09:50:39.748" v="33"/>
          <ac:spMkLst>
            <pc:docMk/>
            <pc:sldMk cId="3471014594" sldId="277"/>
            <ac:spMk id="15" creationId="{9E7D0583-C771-4C43-959E-D47E1999E4B1}"/>
          </ac:spMkLst>
        </pc:spChg>
      </pc:sldChg>
      <pc:sldChg chg="addSp delSp">
        <pc:chgData name="柿沼 茜音" userId="bacb7638664b3343" providerId="Windows Live" clId="Web-{648D4A8D-9A38-4A6C-BAC9-8D17CB54D7FA}" dt="2022-02-14T09:57:39.115" v="157"/>
        <pc:sldMkLst>
          <pc:docMk/>
          <pc:sldMk cId="1382010666" sldId="280"/>
        </pc:sldMkLst>
        <pc:spChg chg="add">
          <ac:chgData name="柿沼 茜音" userId="bacb7638664b3343" providerId="Windows Live" clId="Web-{648D4A8D-9A38-4A6C-BAC9-8D17CB54D7FA}" dt="2022-02-14T09:57:39.115" v="157"/>
          <ac:spMkLst>
            <pc:docMk/>
            <pc:sldMk cId="1382010666" sldId="280"/>
            <ac:spMk id="4" creationId="{A3DF5862-5A63-4213-AD51-2D498B61616F}"/>
          </ac:spMkLst>
        </pc:spChg>
        <pc:spChg chg="del">
          <ac:chgData name="柿沼 茜音" userId="bacb7638664b3343" providerId="Windows Live" clId="Web-{648D4A8D-9A38-4A6C-BAC9-8D17CB54D7FA}" dt="2022-02-14T09:57:38.302" v="156"/>
          <ac:spMkLst>
            <pc:docMk/>
            <pc:sldMk cId="1382010666" sldId="280"/>
            <ac:spMk id="15" creationId="{37F26883-969D-4B0F-846A-AA90BA04A387}"/>
          </ac:spMkLst>
        </pc:spChg>
      </pc:sldChg>
      <pc:sldChg chg="addSp delSp">
        <pc:chgData name="柿沼 茜音" userId="bacb7638664b3343" providerId="Windows Live" clId="Web-{648D4A8D-9A38-4A6C-BAC9-8D17CB54D7FA}" dt="2022-02-14T09:56:47.911" v="146"/>
        <pc:sldMkLst>
          <pc:docMk/>
          <pc:sldMk cId="2723488695" sldId="281"/>
        </pc:sldMkLst>
        <pc:spChg chg="del">
          <ac:chgData name="柿沼 茜音" userId="bacb7638664b3343" providerId="Windows Live" clId="Web-{648D4A8D-9A38-4A6C-BAC9-8D17CB54D7FA}" dt="2022-02-14T09:56:47.364" v="145"/>
          <ac:spMkLst>
            <pc:docMk/>
            <pc:sldMk cId="2723488695" sldId="281"/>
            <ac:spMk id="6" creationId="{002DA14D-52FC-46FF-BE5B-532619281336}"/>
          </ac:spMkLst>
        </pc:spChg>
        <pc:spChg chg="add">
          <ac:chgData name="柿沼 茜音" userId="bacb7638664b3343" providerId="Windows Live" clId="Web-{648D4A8D-9A38-4A6C-BAC9-8D17CB54D7FA}" dt="2022-02-14T09:56:47.911" v="146"/>
          <ac:spMkLst>
            <pc:docMk/>
            <pc:sldMk cId="2723488695" sldId="281"/>
            <ac:spMk id="11" creationId="{F9D063BF-6D6F-4711-9C27-E1CC256CFA6E}"/>
          </ac:spMkLst>
        </pc:spChg>
      </pc:sldChg>
      <pc:sldChg chg="modSp">
        <pc:chgData name="柿沼 茜音" userId="bacb7638664b3343" providerId="Windows Live" clId="Web-{648D4A8D-9A38-4A6C-BAC9-8D17CB54D7FA}" dt="2022-02-14T09:43:53.130" v="14" actId="20577"/>
        <pc:sldMkLst>
          <pc:docMk/>
          <pc:sldMk cId="1466920785" sldId="282"/>
        </pc:sldMkLst>
        <pc:spChg chg="mod">
          <ac:chgData name="柿沼 茜音" userId="bacb7638664b3343" providerId="Windows Live" clId="Web-{648D4A8D-9A38-4A6C-BAC9-8D17CB54D7FA}" dt="2022-02-14T09:43:53.130" v="14" actId="20577"/>
          <ac:spMkLst>
            <pc:docMk/>
            <pc:sldMk cId="1466920785" sldId="282"/>
            <ac:spMk id="5" creationId="{6006A106-65F6-44E0-9FB0-B1F3442B3393}"/>
          </ac:spMkLst>
        </pc:spChg>
      </pc:sldChg>
      <pc:sldChg chg="addSp delSp">
        <pc:chgData name="柿沼 茜音" userId="bacb7638664b3343" providerId="Windows Live" clId="Web-{648D4A8D-9A38-4A6C-BAC9-8D17CB54D7FA}" dt="2022-02-14T09:56:12.785" v="138"/>
        <pc:sldMkLst>
          <pc:docMk/>
          <pc:sldMk cId="1571403171" sldId="285"/>
        </pc:sldMkLst>
        <pc:spChg chg="add">
          <ac:chgData name="柿沼 茜音" userId="bacb7638664b3343" providerId="Windows Live" clId="Web-{648D4A8D-9A38-4A6C-BAC9-8D17CB54D7FA}" dt="2022-02-14T09:56:12.785" v="138"/>
          <ac:spMkLst>
            <pc:docMk/>
            <pc:sldMk cId="1571403171" sldId="285"/>
            <ac:spMk id="2" creationId="{34A6FA6A-E66A-48A2-B282-905F7B7DAA68}"/>
          </ac:spMkLst>
        </pc:spChg>
        <pc:spChg chg="del">
          <ac:chgData name="柿沼 茜音" userId="bacb7638664b3343" providerId="Windows Live" clId="Web-{648D4A8D-9A38-4A6C-BAC9-8D17CB54D7FA}" dt="2022-02-14T09:56:11.535" v="137"/>
          <ac:spMkLst>
            <pc:docMk/>
            <pc:sldMk cId="1571403171" sldId="285"/>
            <ac:spMk id="5" creationId="{FE80A8D1-2E47-4E35-86E5-12B77BD7105E}"/>
          </ac:spMkLst>
        </pc:spChg>
      </pc:sldChg>
      <pc:sldChg chg="addSp delSp">
        <pc:chgData name="柿沼 茜音" userId="bacb7638664b3343" providerId="Windows Live" clId="Web-{648D4A8D-9A38-4A6C-BAC9-8D17CB54D7FA}" dt="2022-02-14T09:56:42.942" v="144"/>
        <pc:sldMkLst>
          <pc:docMk/>
          <pc:sldMk cId="222360550" sldId="287"/>
        </pc:sldMkLst>
        <pc:spChg chg="add">
          <ac:chgData name="柿沼 茜音" userId="bacb7638664b3343" providerId="Windows Live" clId="Web-{648D4A8D-9A38-4A6C-BAC9-8D17CB54D7FA}" dt="2022-02-14T09:56:42.942" v="144"/>
          <ac:spMkLst>
            <pc:docMk/>
            <pc:sldMk cId="222360550" sldId="287"/>
            <ac:spMk id="6" creationId="{206137EE-B292-48D9-B618-5A4B4C0AE84B}"/>
          </ac:spMkLst>
        </pc:spChg>
        <pc:spChg chg="del">
          <ac:chgData name="柿沼 茜音" userId="bacb7638664b3343" providerId="Windows Live" clId="Web-{648D4A8D-9A38-4A6C-BAC9-8D17CB54D7FA}" dt="2022-02-14T09:56:42.130" v="143"/>
          <ac:spMkLst>
            <pc:docMk/>
            <pc:sldMk cId="222360550" sldId="287"/>
            <ac:spMk id="8" creationId="{7A6CA9B4-7BE1-4B63-AF8E-9669DDF8E96D}"/>
          </ac:spMkLst>
        </pc:spChg>
      </pc:sldChg>
      <pc:sldChg chg="addSp delSp modSp">
        <pc:chgData name="柿沼 茜音" userId="bacb7638664b3343" providerId="Windows Live" clId="Web-{648D4A8D-9A38-4A6C-BAC9-8D17CB54D7FA}" dt="2022-02-14T10:00:19.103" v="171" actId="1076"/>
        <pc:sldMkLst>
          <pc:docMk/>
          <pc:sldMk cId="869120543" sldId="290"/>
        </pc:sldMkLst>
        <pc:spChg chg="mod">
          <ac:chgData name="柿沼 茜音" userId="bacb7638664b3343" providerId="Windows Live" clId="Web-{648D4A8D-9A38-4A6C-BAC9-8D17CB54D7FA}" dt="2022-02-14T10:00:19.103" v="171" actId="1076"/>
          <ac:spMkLst>
            <pc:docMk/>
            <pc:sldMk cId="869120543" sldId="290"/>
            <ac:spMk id="3" creationId="{AEE86A1D-4DB8-45A5-BD0C-0AB09DC0DA56}"/>
          </ac:spMkLst>
        </pc:spChg>
        <pc:spChg chg="del">
          <ac:chgData name="柿沼 茜音" userId="bacb7638664b3343" providerId="Windows Live" clId="Web-{648D4A8D-9A38-4A6C-BAC9-8D17CB54D7FA}" dt="2022-02-14T09:55:44.769" v="129"/>
          <ac:spMkLst>
            <pc:docMk/>
            <pc:sldMk cId="869120543" sldId="290"/>
            <ac:spMk id="5" creationId="{D96DA2D2-E0F8-4C57-9B66-CEACFC92949C}"/>
          </ac:spMkLst>
        </pc:spChg>
        <pc:spChg chg="add del">
          <ac:chgData name="柿沼 茜音" userId="bacb7638664b3343" providerId="Windows Live" clId="Web-{648D4A8D-9A38-4A6C-BAC9-8D17CB54D7FA}" dt="2022-02-14T09:55:40.722" v="128"/>
          <ac:spMkLst>
            <pc:docMk/>
            <pc:sldMk cId="869120543" sldId="290"/>
            <ac:spMk id="9" creationId="{5807E5FF-AA4C-48D5-9434-A711FCA10E4B}"/>
          </ac:spMkLst>
        </pc:spChg>
        <pc:spChg chg="add mod">
          <ac:chgData name="柿沼 茜音" userId="bacb7638664b3343" providerId="Windows Live" clId="Web-{648D4A8D-9A38-4A6C-BAC9-8D17CB54D7FA}" dt="2022-02-14T09:55:55.675" v="134" actId="20577"/>
          <ac:spMkLst>
            <pc:docMk/>
            <pc:sldMk cId="869120543" sldId="290"/>
            <ac:spMk id="13" creationId="{947E0DC0-F940-4B65-B634-D29264604DED}"/>
          </ac:spMkLst>
        </pc:spChg>
      </pc:sldChg>
      <pc:sldChg chg="modSp">
        <pc:chgData name="柿沼 茜音" userId="bacb7638664b3343" providerId="Windows Live" clId="Web-{648D4A8D-9A38-4A6C-BAC9-8D17CB54D7FA}" dt="2022-02-14T09:47:02.321" v="26" actId="20577"/>
        <pc:sldMkLst>
          <pc:docMk/>
          <pc:sldMk cId="653764141" sldId="293"/>
        </pc:sldMkLst>
        <pc:spChg chg="mod">
          <ac:chgData name="柿沼 茜音" userId="bacb7638664b3343" providerId="Windows Live" clId="Web-{648D4A8D-9A38-4A6C-BAC9-8D17CB54D7FA}" dt="2022-02-14T09:47:02.321" v="26" actId="20577"/>
          <ac:spMkLst>
            <pc:docMk/>
            <pc:sldMk cId="653764141" sldId="293"/>
            <ac:spMk id="2" creationId="{8C7FCAED-7202-4B9A-8AD6-98042CBD159C}"/>
          </ac:spMkLst>
        </pc:spChg>
      </pc:sldChg>
      <pc:sldChg chg="addSp delSp modSp">
        <pc:chgData name="柿沼 茜音" userId="bacb7638664b3343" providerId="Windows Live" clId="Web-{648D4A8D-9A38-4A6C-BAC9-8D17CB54D7FA}" dt="2022-02-14T09:53:19.344" v="89" actId="20577"/>
        <pc:sldMkLst>
          <pc:docMk/>
          <pc:sldMk cId="2751833025" sldId="294"/>
        </pc:sldMkLst>
        <pc:spChg chg="del">
          <ac:chgData name="柿沼 茜音" userId="bacb7638664b3343" providerId="Windows Live" clId="Web-{648D4A8D-9A38-4A6C-BAC9-8D17CB54D7FA}" dt="2022-02-14T09:52:58.953" v="79"/>
          <ac:spMkLst>
            <pc:docMk/>
            <pc:sldMk cId="2751833025" sldId="294"/>
            <ac:spMk id="2" creationId="{1B1C1939-CA06-4452-A3CE-A22A469BD662}"/>
          </ac:spMkLst>
        </pc:spChg>
        <pc:spChg chg="add del">
          <ac:chgData name="柿沼 茜音" userId="bacb7638664b3343" providerId="Windows Live" clId="Web-{648D4A8D-9A38-4A6C-BAC9-8D17CB54D7FA}" dt="2022-02-14T09:52:54.203" v="78"/>
          <ac:spMkLst>
            <pc:docMk/>
            <pc:sldMk cId="2751833025" sldId="294"/>
            <ac:spMk id="11" creationId="{DC0B2487-05A4-4CED-B0BF-DBD68579A471}"/>
          </ac:spMkLst>
        </pc:spChg>
        <pc:spChg chg="add mod">
          <ac:chgData name="柿沼 茜音" userId="bacb7638664b3343" providerId="Windows Live" clId="Web-{648D4A8D-9A38-4A6C-BAC9-8D17CB54D7FA}" dt="2022-02-14T09:53:19.344" v="89" actId="20577"/>
          <ac:spMkLst>
            <pc:docMk/>
            <pc:sldMk cId="2751833025" sldId="294"/>
            <ac:spMk id="13" creationId="{52512EA9-A666-4F27-96BF-60D916088F6A}"/>
          </ac:spMkLst>
        </pc:spChg>
      </pc:sldChg>
      <pc:sldChg chg="addSp delSp modSp">
        <pc:chgData name="柿沼 茜音" userId="bacb7638664b3343" providerId="Windows Live" clId="Web-{648D4A8D-9A38-4A6C-BAC9-8D17CB54D7FA}" dt="2022-02-14T10:11:20.506" v="345"/>
        <pc:sldMkLst>
          <pc:docMk/>
          <pc:sldMk cId="1774381481" sldId="297"/>
        </pc:sldMkLst>
        <pc:spChg chg="mod">
          <ac:chgData name="柿沼 茜音" userId="bacb7638664b3343" providerId="Windows Live" clId="Web-{648D4A8D-9A38-4A6C-BAC9-8D17CB54D7FA}" dt="2022-02-14T09:47:37.853" v="27" actId="20577"/>
          <ac:spMkLst>
            <pc:docMk/>
            <pc:sldMk cId="1774381481" sldId="297"/>
            <ac:spMk id="2" creationId="{2266A1F9-FDDF-4E92-A753-64213A927A0E}"/>
          </ac:spMkLst>
        </pc:spChg>
        <pc:inkChg chg="add del">
          <ac:chgData name="柿沼 茜音" userId="bacb7638664b3343" providerId="Windows Live" clId="Web-{648D4A8D-9A38-4A6C-BAC9-8D17CB54D7FA}" dt="2022-02-14T10:11:20.506" v="345"/>
          <ac:inkMkLst>
            <pc:docMk/>
            <pc:sldMk cId="1774381481" sldId="297"/>
            <ac:inkMk id="5" creationId="{30871F3B-6725-4696-80A1-94D84FEE7E80}"/>
          </ac:inkMkLst>
        </pc:inkChg>
        <pc:inkChg chg="add del">
          <ac:chgData name="柿沼 茜音" userId="bacb7638664b3343" providerId="Windows Live" clId="Web-{648D4A8D-9A38-4A6C-BAC9-8D17CB54D7FA}" dt="2022-02-14T10:11:19.740" v="344"/>
          <ac:inkMkLst>
            <pc:docMk/>
            <pc:sldMk cId="1774381481" sldId="297"/>
            <ac:inkMk id="7" creationId="{3E5ABCB4-FF68-43F8-A2BE-FC2B3CE86B70}"/>
          </ac:inkMkLst>
        </pc:inkChg>
        <pc:inkChg chg="add del">
          <ac:chgData name="柿沼 茜音" userId="bacb7638664b3343" providerId="Windows Live" clId="Web-{648D4A8D-9A38-4A6C-BAC9-8D17CB54D7FA}" dt="2022-02-14T10:11:18.975" v="343"/>
          <ac:inkMkLst>
            <pc:docMk/>
            <pc:sldMk cId="1774381481" sldId="297"/>
            <ac:inkMk id="8" creationId="{5C82BA51-7361-4320-B75B-96F011145A01}"/>
          </ac:inkMkLst>
        </pc:inkChg>
      </pc:sldChg>
      <pc:sldChg chg="addSp delSp modSp">
        <pc:chgData name="柿沼 茜音" userId="bacb7638664b3343" providerId="Windows Live" clId="Web-{648D4A8D-9A38-4A6C-BAC9-8D17CB54D7FA}" dt="2022-02-14T09:55:22.597" v="126"/>
        <pc:sldMkLst>
          <pc:docMk/>
          <pc:sldMk cId="3307087338" sldId="298"/>
        </pc:sldMkLst>
        <pc:spChg chg="add mod">
          <ac:chgData name="柿沼 茜音" userId="bacb7638664b3343" providerId="Windows Live" clId="Web-{648D4A8D-9A38-4A6C-BAC9-8D17CB54D7FA}" dt="2022-02-14T09:55:10.643" v="125" actId="20577"/>
          <ac:spMkLst>
            <pc:docMk/>
            <pc:sldMk cId="3307087338" sldId="298"/>
            <ac:spMk id="3" creationId="{B655B5AE-7913-463A-876D-19417D4E3F42}"/>
          </ac:spMkLst>
        </pc:spChg>
        <pc:spChg chg="del mod">
          <ac:chgData name="柿沼 茜音" userId="bacb7638664b3343" providerId="Windows Live" clId="Web-{648D4A8D-9A38-4A6C-BAC9-8D17CB54D7FA}" dt="2022-02-14T09:55:22.597" v="126"/>
          <ac:spMkLst>
            <pc:docMk/>
            <pc:sldMk cId="3307087338" sldId="298"/>
            <ac:spMk id="7" creationId="{82BD9575-81B9-D346-8709-4CA0F4415D6C}"/>
          </ac:spMkLst>
        </pc:spChg>
      </pc:sldChg>
      <pc:sldChg chg="addSp delSp">
        <pc:chgData name="柿沼 茜音" userId="bacb7638664b3343" providerId="Windows Live" clId="Web-{648D4A8D-9A38-4A6C-BAC9-8D17CB54D7FA}" dt="2022-02-14T09:56:06.113" v="136"/>
        <pc:sldMkLst>
          <pc:docMk/>
          <pc:sldMk cId="3665955355" sldId="300"/>
        </pc:sldMkLst>
        <pc:spChg chg="add">
          <ac:chgData name="柿沼 茜音" userId="bacb7638664b3343" providerId="Windows Live" clId="Web-{648D4A8D-9A38-4A6C-BAC9-8D17CB54D7FA}" dt="2022-02-14T09:56:06.113" v="136"/>
          <ac:spMkLst>
            <pc:docMk/>
            <pc:sldMk cId="3665955355" sldId="300"/>
            <ac:spMk id="4" creationId="{CC2D9EFA-1AA6-45E7-909B-712CD044867B}"/>
          </ac:spMkLst>
        </pc:spChg>
        <pc:spChg chg="del">
          <ac:chgData name="柿沼 茜音" userId="bacb7638664b3343" providerId="Windows Live" clId="Web-{648D4A8D-9A38-4A6C-BAC9-8D17CB54D7FA}" dt="2022-02-14T09:56:05.066" v="135"/>
          <ac:spMkLst>
            <pc:docMk/>
            <pc:sldMk cId="3665955355" sldId="300"/>
            <ac:spMk id="10" creationId="{42832E4D-2002-A640-88E5-7F5EF1057B13}"/>
          </ac:spMkLst>
        </pc:spChg>
      </pc:sldChg>
      <pc:sldChg chg="modSp">
        <pc:chgData name="柿沼 茜音" userId="bacb7638664b3343" providerId="Windows Live" clId="Web-{648D4A8D-9A38-4A6C-BAC9-8D17CB54D7FA}" dt="2022-02-14T09:45:32.491" v="22" actId="14100"/>
        <pc:sldMkLst>
          <pc:docMk/>
          <pc:sldMk cId="3839515121" sldId="301"/>
        </pc:sldMkLst>
        <pc:spChg chg="mod">
          <ac:chgData name="柿沼 茜音" userId="bacb7638664b3343" providerId="Windows Live" clId="Web-{648D4A8D-9A38-4A6C-BAC9-8D17CB54D7FA}" dt="2022-02-14T09:45:32.491" v="22" actId="14100"/>
          <ac:spMkLst>
            <pc:docMk/>
            <pc:sldMk cId="3839515121" sldId="301"/>
            <ac:spMk id="6" creationId="{132CE5EF-F98A-0444-9E0D-179746F3706C}"/>
          </ac:spMkLst>
        </pc:spChg>
      </pc:sldChg>
      <pc:sldChg chg="addSp delSp modSp">
        <pc:chgData name="柿沼 茜音" userId="bacb7638664b3343" providerId="Windows Live" clId="Web-{648D4A8D-9A38-4A6C-BAC9-8D17CB54D7FA}" dt="2022-02-14T09:58:37.897" v="170" actId="1076"/>
        <pc:sldMkLst>
          <pc:docMk/>
          <pc:sldMk cId="485823204" sldId="304"/>
        </pc:sldMkLst>
        <pc:spChg chg="mod">
          <ac:chgData name="柿沼 茜音" userId="bacb7638664b3343" providerId="Windows Live" clId="Web-{648D4A8D-9A38-4A6C-BAC9-8D17CB54D7FA}" dt="2022-02-14T09:58:37.897" v="170" actId="1076"/>
          <ac:spMkLst>
            <pc:docMk/>
            <pc:sldMk cId="485823204" sldId="304"/>
            <ac:spMk id="2" creationId="{DD3CC032-83E2-C34B-88BC-9E2B5B4F8A2E}"/>
          </ac:spMkLst>
        </pc:spChg>
        <pc:spChg chg="add mod">
          <ac:chgData name="柿沼 茜音" userId="bacb7638664b3343" providerId="Windows Live" clId="Web-{648D4A8D-9A38-4A6C-BAC9-8D17CB54D7FA}" dt="2022-02-14T09:58:30.647" v="169" actId="20577"/>
          <ac:spMkLst>
            <pc:docMk/>
            <pc:sldMk cId="485823204" sldId="304"/>
            <ac:spMk id="4" creationId="{F64DA82C-AF88-4A37-91BE-A1E8AA37960E}"/>
          </ac:spMkLst>
        </pc:spChg>
        <pc:spChg chg="del">
          <ac:chgData name="柿沼 茜音" userId="bacb7638664b3343" providerId="Windows Live" clId="Web-{648D4A8D-9A38-4A6C-BAC9-8D17CB54D7FA}" dt="2022-02-14T09:57:57.209" v="160"/>
          <ac:spMkLst>
            <pc:docMk/>
            <pc:sldMk cId="485823204" sldId="304"/>
            <ac:spMk id="5" creationId="{049ED61A-1EB3-4C7A-8F09-22E5E3007CBB}"/>
          </ac:spMkLst>
        </pc:spChg>
      </pc:sldChg>
      <pc:sldChg chg="addSp delSp">
        <pc:chgData name="柿沼 茜音" userId="bacb7638664b3343" providerId="Windows Live" clId="Web-{648D4A8D-9A38-4A6C-BAC9-8D17CB54D7FA}" dt="2022-02-14T09:50:30.341" v="31"/>
        <pc:sldMkLst>
          <pc:docMk/>
          <pc:sldMk cId="4158886540" sldId="305"/>
        </pc:sldMkLst>
        <pc:spChg chg="add">
          <ac:chgData name="柿沼 茜音" userId="bacb7638664b3343" providerId="Windows Live" clId="Web-{648D4A8D-9A38-4A6C-BAC9-8D17CB54D7FA}" dt="2022-02-14T09:50:25.825" v="30"/>
          <ac:spMkLst>
            <pc:docMk/>
            <pc:sldMk cId="4158886540" sldId="305"/>
            <ac:spMk id="3" creationId="{6C504156-BE41-4110-94C9-7D08996B97CA}"/>
          </ac:spMkLst>
        </pc:spChg>
        <pc:spChg chg="del">
          <ac:chgData name="柿沼 茜音" userId="bacb7638664b3343" providerId="Windows Live" clId="Web-{648D4A8D-9A38-4A6C-BAC9-8D17CB54D7FA}" dt="2022-02-14T09:50:30.341" v="31"/>
          <ac:spMkLst>
            <pc:docMk/>
            <pc:sldMk cId="4158886540" sldId="305"/>
            <ac:spMk id="7" creationId="{9DC897E8-1919-4CE1-864E-083C8B698ED1}"/>
          </ac:spMkLst>
        </pc:spChg>
      </pc:sldChg>
      <pc:sldChg chg="addSp delSp modSp">
        <pc:chgData name="柿沼 茜音" userId="bacb7638664b3343" providerId="Windows Live" clId="Web-{648D4A8D-9A38-4A6C-BAC9-8D17CB54D7FA}" dt="2022-02-14T09:54:51.659" v="118" actId="20577"/>
        <pc:sldMkLst>
          <pc:docMk/>
          <pc:sldMk cId="2975184921" sldId="309"/>
        </pc:sldMkLst>
        <pc:spChg chg="del">
          <ac:chgData name="柿沼 茜音" userId="bacb7638664b3343" providerId="Windows Live" clId="Web-{648D4A8D-9A38-4A6C-BAC9-8D17CB54D7FA}" dt="2022-02-14T09:54:42.549" v="110"/>
          <ac:spMkLst>
            <pc:docMk/>
            <pc:sldMk cId="2975184921" sldId="309"/>
            <ac:spMk id="5" creationId="{736CE680-3848-4F69-B33A-21C7B06DC1D2}"/>
          </ac:spMkLst>
        </pc:spChg>
        <pc:spChg chg="add del">
          <ac:chgData name="柿沼 茜音" userId="bacb7638664b3343" providerId="Windows Live" clId="Web-{648D4A8D-9A38-4A6C-BAC9-8D17CB54D7FA}" dt="2022-02-14T09:54:39.299" v="109"/>
          <ac:spMkLst>
            <pc:docMk/>
            <pc:sldMk cId="2975184921" sldId="309"/>
            <ac:spMk id="10" creationId="{570B21D8-B5EB-4F7A-A8DC-37791BD1DE7B}"/>
          </ac:spMkLst>
        </pc:spChg>
        <pc:spChg chg="add mod">
          <ac:chgData name="柿沼 茜音" userId="bacb7638664b3343" providerId="Windows Live" clId="Web-{648D4A8D-9A38-4A6C-BAC9-8D17CB54D7FA}" dt="2022-02-14T09:54:51.659" v="118" actId="20577"/>
          <ac:spMkLst>
            <pc:docMk/>
            <pc:sldMk cId="2975184921" sldId="309"/>
            <ac:spMk id="12" creationId="{EBE4BC3F-4C0A-4374-9511-377E5399EE75}"/>
          </ac:spMkLst>
        </pc:spChg>
      </pc:sldChg>
      <pc:sldChg chg="addSp delSp modSp">
        <pc:chgData name="柿沼 茜音" userId="bacb7638664b3343" providerId="Windows Live" clId="Web-{648D4A8D-9A38-4A6C-BAC9-8D17CB54D7FA}" dt="2022-02-14T09:54:20.095" v="107"/>
        <pc:sldMkLst>
          <pc:docMk/>
          <pc:sldMk cId="2322012212" sldId="310"/>
        </pc:sldMkLst>
        <pc:spChg chg="del mod">
          <ac:chgData name="柿沼 茜音" userId="bacb7638664b3343" providerId="Windows Live" clId="Web-{648D4A8D-9A38-4A6C-BAC9-8D17CB54D7FA}" dt="2022-02-14T09:54:20.095" v="107"/>
          <ac:spMkLst>
            <pc:docMk/>
            <pc:sldMk cId="2322012212" sldId="310"/>
            <ac:spMk id="3" creationId="{0CB39FB1-94C8-4502-BD09-6E9F950D6D65}"/>
          </ac:spMkLst>
        </pc:spChg>
        <pc:spChg chg="add mod">
          <ac:chgData name="柿沼 茜音" userId="bacb7638664b3343" providerId="Windows Live" clId="Web-{648D4A8D-9A38-4A6C-BAC9-8D17CB54D7FA}" dt="2022-02-14T09:54:12.767" v="106" actId="20577"/>
          <ac:spMkLst>
            <pc:docMk/>
            <pc:sldMk cId="2322012212" sldId="310"/>
            <ac:spMk id="5" creationId="{10B2CE26-3417-41CC-A1F8-510190DF236C}"/>
          </ac:spMkLst>
        </pc:spChg>
      </pc:sldChg>
      <pc:sldChg chg="addSp modSp">
        <pc:chgData name="柿沼 茜音" userId="bacb7638664b3343" providerId="Windows Live" clId="Web-{648D4A8D-9A38-4A6C-BAC9-8D17CB54D7FA}" dt="2022-02-14T09:57:47.490" v="159" actId="1076"/>
        <pc:sldMkLst>
          <pc:docMk/>
          <pc:sldMk cId="1015776853" sldId="313"/>
        </pc:sldMkLst>
        <pc:spChg chg="add">
          <ac:chgData name="柿沼 茜音" userId="bacb7638664b3343" providerId="Windows Live" clId="Web-{648D4A8D-9A38-4A6C-BAC9-8D17CB54D7FA}" dt="2022-02-14T09:57:43.537" v="158"/>
          <ac:spMkLst>
            <pc:docMk/>
            <pc:sldMk cId="1015776853" sldId="313"/>
            <ac:spMk id="10" creationId="{498B6E56-FCA8-4CB3-9E77-3DD411BEDFDE}"/>
          </ac:spMkLst>
        </pc:spChg>
        <pc:spChg chg="mod">
          <ac:chgData name="柿沼 茜音" userId="bacb7638664b3343" providerId="Windows Live" clId="Web-{648D4A8D-9A38-4A6C-BAC9-8D17CB54D7FA}" dt="2022-02-14T09:57:47.490" v="159" actId="1076"/>
          <ac:spMkLst>
            <pc:docMk/>
            <pc:sldMk cId="1015776853" sldId="313"/>
            <ac:spMk id="14" creationId="{8C302F61-AF5F-4185-902C-DFEE343BAE9F}"/>
          </ac:spMkLst>
        </pc:spChg>
      </pc:sldChg>
      <pc:sldChg chg="addSp delSp modSp">
        <pc:chgData name="柿沼 茜音" userId="bacb7638664b3343" providerId="Windows Live" clId="Web-{648D4A8D-9A38-4A6C-BAC9-8D17CB54D7FA}" dt="2022-02-14T09:56:34.864" v="142" actId="1076"/>
        <pc:sldMkLst>
          <pc:docMk/>
          <pc:sldMk cId="3154344284" sldId="315"/>
        </pc:sldMkLst>
        <pc:spChg chg="add">
          <ac:chgData name="柿沼 茜音" userId="bacb7638664b3343" providerId="Windows Live" clId="Web-{648D4A8D-9A38-4A6C-BAC9-8D17CB54D7FA}" dt="2022-02-14T09:56:21.067" v="140"/>
          <ac:spMkLst>
            <pc:docMk/>
            <pc:sldMk cId="3154344284" sldId="315"/>
            <ac:spMk id="2" creationId="{38246EFD-AD7F-420E-97C8-8CAB74018044}"/>
          </ac:spMkLst>
        </pc:spChg>
        <pc:spChg chg="del">
          <ac:chgData name="柿沼 茜音" userId="bacb7638664b3343" providerId="Windows Live" clId="Web-{648D4A8D-9A38-4A6C-BAC9-8D17CB54D7FA}" dt="2022-02-14T09:56:19.926" v="139"/>
          <ac:spMkLst>
            <pc:docMk/>
            <pc:sldMk cId="3154344284" sldId="315"/>
            <ac:spMk id="6" creationId="{B0D6D8AD-9254-41AE-92EE-0423AC3D0784}"/>
          </ac:spMkLst>
        </pc:spChg>
        <pc:spChg chg="mod">
          <ac:chgData name="柿沼 茜音" userId="bacb7638664b3343" providerId="Windows Live" clId="Web-{648D4A8D-9A38-4A6C-BAC9-8D17CB54D7FA}" dt="2022-02-14T09:56:34.864" v="142" actId="1076"/>
          <ac:spMkLst>
            <pc:docMk/>
            <pc:sldMk cId="3154344284" sldId="315"/>
            <ac:spMk id="7" creationId="{EC9119CA-FD47-4219-948E-D28741B82A93}"/>
          </ac:spMkLst>
        </pc:spChg>
        <pc:picChg chg="mod">
          <ac:chgData name="柿沼 茜音" userId="bacb7638664b3343" providerId="Windows Live" clId="Web-{648D4A8D-9A38-4A6C-BAC9-8D17CB54D7FA}" dt="2022-02-14T09:56:29.723" v="141" actId="1076"/>
          <ac:picMkLst>
            <pc:docMk/>
            <pc:sldMk cId="3154344284" sldId="315"/>
            <ac:picMk id="3" creationId="{10599CDF-EAA1-2E43-8B94-1652D1721502}"/>
          </ac:picMkLst>
        </pc:picChg>
      </pc:sldChg>
      <pc:sldChg chg="add del replId">
        <pc:chgData name="柿沼 茜音" userId="bacb7638664b3343" providerId="Windows Live" clId="Web-{648D4A8D-9A38-4A6C-BAC9-8D17CB54D7FA}" dt="2022-02-14T09:51:02.060" v="36"/>
        <pc:sldMkLst>
          <pc:docMk/>
          <pc:sldMk cId="1856097547" sldId="316"/>
        </pc:sldMkLst>
      </pc:sldChg>
      <pc:sldChg chg="add del replId">
        <pc:chgData name="柿沼 茜音" userId="bacb7638664b3343" providerId="Windows Live" clId="Web-{648D4A8D-9A38-4A6C-BAC9-8D17CB54D7FA}" dt="2022-02-14T09:58:04.131" v="162"/>
        <pc:sldMkLst>
          <pc:docMk/>
          <pc:sldMk cId="2898392942" sldId="316"/>
        </pc:sldMkLst>
      </pc:sldChg>
      <pc:sldChg chg="add del replId">
        <pc:chgData name="柿沼 茜音" userId="bacb7638664b3343" providerId="Windows Live" clId="Web-{648D4A8D-9A38-4A6C-BAC9-8D17CB54D7FA}" dt="2022-02-14T09:51:16.686" v="38"/>
        <pc:sldMkLst>
          <pc:docMk/>
          <pc:sldMk cId="4240980717" sldId="316"/>
        </pc:sldMkLst>
      </pc:sldChg>
    </pc:docChg>
  </pc:docChgLst>
  <pc:docChgLst>
    <pc:chgData name="柿沼 茜音" userId="bacb7638664b3343" providerId="LiveId" clId="{8D62E54E-4C5C-4995-A152-94D6092A9BC5}"/>
    <pc:docChg chg="undo custSel addSld delSld modSld">
      <pc:chgData name="柿沼 茜音" userId="bacb7638664b3343" providerId="LiveId" clId="{8D62E54E-4C5C-4995-A152-94D6092A9BC5}" dt="2022-02-15T12:07:36.078" v="278" actId="9405"/>
      <pc:docMkLst>
        <pc:docMk/>
      </pc:docMkLst>
      <pc:sldChg chg="modSp mod">
        <pc:chgData name="柿沼 茜音" userId="bacb7638664b3343" providerId="LiveId" clId="{8D62E54E-4C5C-4995-A152-94D6092A9BC5}" dt="2022-02-15T09:16:53.263" v="226" actId="20577"/>
        <pc:sldMkLst>
          <pc:docMk/>
          <pc:sldMk cId="281970618" sldId="259"/>
        </pc:sldMkLst>
        <pc:spChg chg="mod">
          <ac:chgData name="柿沼 茜音" userId="bacb7638664b3343" providerId="LiveId" clId="{8D62E54E-4C5C-4995-A152-94D6092A9BC5}" dt="2022-02-15T09:16:53.263" v="226" actId="20577"/>
          <ac:spMkLst>
            <pc:docMk/>
            <pc:sldMk cId="281970618" sldId="259"/>
            <ac:spMk id="4" creationId="{7DB2D474-49E6-4886-916D-5F6098613B60}"/>
          </ac:spMkLst>
        </pc:spChg>
      </pc:sldChg>
      <pc:sldChg chg="modSp mod">
        <pc:chgData name="柿沼 茜音" userId="bacb7638664b3343" providerId="LiveId" clId="{8D62E54E-4C5C-4995-A152-94D6092A9BC5}" dt="2022-02-15T09:16:12.315" v="224" actId="20577"/>
        <pc:sldMkLst>
          <pc:docMk/>
          <pc:sldMk cId="619997346" sldId="260"/>
        </pc:sldMkLst>
        <pc:spChg chg="mod">
          <ac:chgData name="柿沼 茜音" userId="bacb7638664b3343" providerId="LiveId" clId="{8D62E54E-4C5C-4995-A152-94D6092A9BC5}" dt="2022-02-15T09:16:12.315" v="224" actId="20577"/>
          <ac:spMkLst>
            <pc:docMk/>
            <pc:sldMk cId="619997346" sldId="260"/>
            <ac:spMk id="5" creationId="{EBE5ADBE-FAA4-4452-AF40-1F0B50BBF415}"/>
          </ac:spMkLst>
        </pc:spChg>
      </pc:sldChg>
      <pc:sldChg chg="modSp mod">
        <pc:chgData name="柿沼 茜音" userId="bacb7638664b3343" providerId="LiveId" clId="{8D62E54E-4C5C-4995-A152-94D6092A9BC5}" dt="2022-02-15T09:16:59.371" v="228" actId="20577"/>
        <pc:sldMkLst>
          <pc:docMk/>
          <pc:sldMk cId="1209144023" sldId="262"/>
        </pc:sldMkLst>
        <pc:spChg chg="mod">
          <ac:chgData name="柿沼 茜音" userId="bacb7638664b3343" providerId="LiveId" clId="{8D62E54E-4C5C-4995-A152-94D6092A9BC5}" dt="2022-02-15T09:16:59.371" v="228" actId="20577"/>
          <ac:spMkLst>
            <pc:docMk/>
            <pc:sldMk cId="1209144023" sldId="262"/>
            <ac:spMk id="2" creationId="{2065DBB5-BF65-1645-90BB-9F7AEFD63763}"/>
          </ac:spMkLst>
        </pc:spChg>
      </pc:sldChg>
      <pc:sldChg chg="modSp mod">
        <pc:chgData name="柿沼 茜音" userId="bacb7638664b3343" providerId="LiveId" clId="{8D62E54E-4C5C-4995-A152-94D6092A9BC5}" dt="2022-02-15T09:18:39.535" v="250" actId="20577"/>
        <pc:sldMkLst>
          <pc:docMk/>
          <pc:sldMk cId="376417853" sldId="263"/>
        </pc:sldMkLst>
        <pc:spChg chg="mod">
          <ac:chgData name="柿沼 茜音" userId="bacb7638664b3343" providerId="LiveId" clId="{8D62E54E-4C5C-4995-A152-94D6092A9BC5}" dt="2022-02-15T09:18:39.535" v="250" actId="20577"/>
          <ac:spMkLst>
            <pc:docMk/>
            <pc:sldMk cId="376417853" sldId="263"/>
            <ac:spMk id="7" creationId="{E410D701-EDFB-483B-8A5B-F1CDB2FB3C13}"/>
          </ac:spMkLst>
        </pc:spChg>
      </pc:sldChg>
      <pc:sldChg chg="modSp mod">
        <pc:chgData name="柿沼 茜音" userId="bacb7638664b3343" providerId="LiveId" clId="{8D62E54E-4C5C-4995-A152-94D6092A9BC5}" dt="2022-02-15T09:19:15.668" v="264" actId="20577"/>
        <pc:sldMkLst>
          <pc:docMk/>
          <pc:sldMk cId="670345824" sldId="272"/>
        </pc:sldMkLst>
        <pc:spChg chg="mod">
          <ac:chgData name="柿沼 茜音" userId="bacb7638664b3343" providerId="LiveId" clId="{8D62E54E-4C5C-4995-A152-94D6092A9BC5}" dt="2022-02-15T09:19:15.668" v="264" actId="20577"/>
          <ac:spMkLst>
            <pc:docMk/>
            <pc:sldMk cId="670345824" sldId="272"/>
            <ac:spMk id="2" creationId="{985EC2DA-7085-FD46-BD92-29E1AB70345F}"/>
          </ac:spMkLst>
        </pc:spChg>
        <pc:spChg chg="mod">
          <ac:chgData name="柿沼 茜音" userId="bacb7638664b3343" providerId="LiveId" clId="{8D62E54E-4C5C-4995-A152-94D6092A9BC5}" dt="2022-02-15T08:40:04.329" v="4" actId="2711"/>
          <ac:spMkLst>
            <pc:docMk/>
            <pc:sldMk cId="670345824" sldId="272"/>
            <ac:spMk id="3" creationId="{76C64D33-C6F5-A441-8CC5-43DA677510EB}"/>
          </ac:spMkLst>
        </pc:spChg>
      </pc:sldChg>
      <pc:sldChg chg="modSp mod">
        <pc:chgData name="柿沼 茜音" userId="bacb7638664b3343" providerId="LiveId" clId="{8D62E54E-4C5C-4995-A152-94D6092A9BC5}" dt="2022-02-15T09:15:54.285" v="222" actId="20577"/>
        <pc:sldMkLst>
          <pc:docMk/>
          <pc:sldMk cId="2027311041" sldId="274"/>
        </pc:sldMkLst>
        <pc:spChg chg="mod">
          <ac:chgData name="柿沼 茜音" userId="bacb7638664b3343" providerId="LiveId" clId="{8D62E54E-4C5C-4995-A152-94D6092A9BC5}" dt="2022-02-15T09:15:54.285" v="222" actId="20577"/>
          <ac:spMkLst>
            <pc:docMk/>
            <pc:sldMk cId="2027311041" sldId="274"/>
            <ac:spMk id="9" creationId="{E9E4DDBA-5A70-4757-A5E9-6EFB74DCBD93}"/>
          </ac:spMkLst>
        </pc:spChg>
      </pc:sldChg>
      <pc:sldChg chg="modSp mod">
        <pc:chgData name="柿沼 茜音" userId="bacb7638664b3343" providerId="LiveId" clId="{8D62E54E-4C5C-4995-A152-94D6092A9BC5}" dt="2022-02-15T09:18:44.860" v="252" actId="20577"/>
        <pc:sldMkLst>
          <pc:docMk/>
          <pc:sldMk cId="1382010666" sldId="280"/>
        </pc:sldMkLst>
        <pc:spChg chg="mod">
          <ac:chgData name="柿沼 茜音" userId="bacb7638664b3343" providerId="LiveId" clId="{8D62E54E-4C5C-4995-A152-94D6092A9BC5}" dt="2022-02-15T09:18:44.860" v="252" actId="20577"/>
          <ac:spMkLst>
            <pc:docMk/>
            <pc:sldMk cId="1382010666" sldId="280"/>
            <ac:spMk id="4" creationId="{A3DF5862-5A63-4213-AD51-2D498B61616F}"/>
          </ac:spMkLst>
        </pc:spChg>
      </pc:sldChg>
      <pc:sldChg chg="modSp mod">
        <pc:chgData name="柿沼 茜音" userId="bacb7638664b3343" providerId="LiveId" clId="{8D62E54E-4C5C-4995-A152-94D6092A9BC5}" dt="2022-02-15T09:18:28.885" v="246" actId="20577"/>
        <pc:sldMkLst>
          <pc:docMk/>
          <pc:sldMk cId="2723488695" sldId="281"/>
        </pc:sldMkLst>
        <pc:spChg chg="mod">
          <ac:chgData name="柿沼 茜音" userId="bacb7638664b3343" providerId="LiveId" clId="{8D62E54E-4C5C-4995-A152-94D6092A9BC5}" dt="2022-02-15T09:18:28.885" v="246" actId="20577"/>
          <ac:spMkLst>
            <pc:docMk/>
            <pc:sldMk cId="2723488695" sldId="281"/>
            <ac:spMk id="11" creationId="{F9D063BF-6D6F-4711-9C27-E1CC256CFA6E}"/>
          </ac:spMkLst>
        </pc:spChg>
      </pc:sldChg>
      <pc:sldChg chg="modSp mod">
        <pc:chgData name="柿沼 茜音" userId="bacb7638664b3343" providerId="LiveId" clId="{8D62E54E-4C5C-4995-A152-94D6092A9BC5}" dt="2022-02-15T09:16:48.356" v="225" actId="20577"/>
        <pc:sldMkLst>
          <pc:docMk/>
          <pc:sldMk cId="1466920785" sldId="282"/>
        </pc:sldMkLst>
        <pc:spChg chg="mod">
          <ac:chgData name="柿沼 茜音" userId="bacb7638664b3343" providerId="LiveId" clId="{8D62E54E-4C5C-4995-A152-94D6092A9BC5}" dt="2022-02-15T09:16:48.356" v="225" actId="20577"/>
          <ac:spMkLst>
            <pc:docMk/>
            <pc:sldMk cId="1466920785" sldId="282"/>
            <ac:spMk id="5" creationId="{6006A106-65F6-44E0-9FB0-B1F3442B3393}"/>
          </ac:spMkLst>
        </pc:spChg>
      </pc:sldChg>
      <pc:sldChg chg="modSp mod">
        <pc:chgData name="柿沼 茜音" userId="bacb7638664b3343" providerId="LiveId" clId="{8D62E54E-4C5C-4995-A152-94D6092A9BC5}" dt="2022-02-15T09:17:44.728" v="240" actId="20577"/>
        <pc:sldMkLst>
          <pc:docMk/>
          <pc:sldMk cId="1571403171" sldId="285"/>
        </pc:sldMkLst>
        <pc:spChg chg="mod">
          <ac:chgData name="柿沼 茜音" userId="bacb7638664b3343" providerId="LiveId" clId="{8D62E54E-4C5C-4995-A152-94D6092A9BC5}" dt="2022-02-15T09:17:44.728" v="240" actId="20577"/>
          <ac:spMkLst>
            <pc:docMk/>
            <pc:sldMk cId="1571403171" sldId="285"/>
            <ac:spMk id="2" creationId="{34A6FA6A-E66A-48A2-B282-905F7B7DAA68}"/>
          </ac:spMkLst>
        </pc:spChg>
      </pc:sldChg>
      <pc:sldChg chg="modSp mod">
        <pc:chgData name="柿沼 茜音" userId="bacb7638664b3343" providerId="LiveId" clId="{8D62E54E-4C5C-4995-A152-94D6092A9BC5}" dt="2022-02-15T09:18:07.825" v="244" actId="20577"/>
        <pc:sldMkLst>
          <pc:docMk/>
          <pc:sldMk cId="222360550" sldId="287"/>
        </pc:sldMkLst>
        <pc:spChg chg="mod">
          <ac:chgData name="柿沼 茜音" userId="bacb7638664b3343" providerId="LiveId" clId="{8D62E54E-4C5C-4995-A152-94D6092A9BC5}" dt="2022-02-15T09:18:07.825" v="244" actId="20577"/>
          <ac:spMkLst>
            <pc:docMk/>
            <pc:sldMk cId="222360550" sldId="287"/>
            <ac:spMk id="6" creationId="{206137EE-B292-48D9-B618-5A4B4C0AE84B}"/>
          </ac:spMkLst>
        </pc:spChg>
      </pc:sldChg>
      <pc:sldChg chg="modSp mod">
        <pc:chgData name="柿沼 茜音" userId="bacb7638664b3343" providerId="LiveId" clId="{8D62E54E-4C5C-4995-A152-94D6092A9BC5}" dt="2022-02-15T09:17:33.880" v="236" actId="20577"/>
        <pc:sldMkLst>
          <pc:docMk/>
          <pc:sldMk cId="869120543" sldId="290"/>
        </pc:sldMkLst>
        <pc:spChg chg="mod">
          <ac:chgData name="柿沼 茜音" userId="bacb7638664b3343" providerId="LiveId" clId="{8D62E54E-4C5C-4995-A152-94D6092A9BC5}" dt="2022-02-15T09:17:33.880" v="236" actId="20577"/>
          <ac:spMkLst>
            <pc:docMk/>
            <pc:sldMk cId="869120543" sldId="290"/>
            <ac:spMk id="13" creationId="{947E0DC0-F940-4B65-B634-D29264604DED}"/>
          </ac:spMkLst>
        </pc:spChg>
      </pc:sldChg>
      <pc:sldChg chg="modSp mod">
        <pc:chgData name="柿沼 茜音" userId="bacb7638664b3343" providerId="LiveId" clId="{8D62E54E-4C5C-4995-A152-94D6092A9BC5}" dt="2022-02-15T09:18:34.613" v="248" actId="20577"/>
        <pc:sldMkLst>
          <pc:docMk/>
          <pc:sldMk cId="653764141" sldId="293"/>
        </pc:sldMkLst>
        <pc:spChg chg="mod">
          <ac:chgData name="柿沼 茜音" userId="bacb7638664b3343" providerId="LiveId" clId="{8D62E54E-4C5C-4995-A152-94D6092A9BC5}" dt="2022-02-15T09:18:34.613" v="248" actId="20577"/>
          <ac:spMkLst>
            <pc:docMk/>
            <pc:sldMk cId="653764141" sldId="293"/>
            <ac:spMk id="2" creationId="{8C7FCAED-7202-4B9A-8AD6-98042CBD159C}"/>
          </ac:spMkLst>
        </pc:spChg>
      </pc:sldChg>
      <pc:sldChg chg="modSp mod">
        <pc:chgData name="柿沼 茜音" userId="bacb7638664b3343" providerId="LiveId" clId="{8D62E54E-4C5C-4995-A152-94D6092A9BC5}" dt="2022-02-15T09:17:05.666" v="230" actId="20577"/>
        <pc:sldMkLst>
          <pc:docMk/>
          <pc:sldMk cId="2751833025" sldId="294"/>
        </pc:sldMkLst>
        <pc:spChg chg="mod">
          <ac:chgData name="柿沼 茜音" userId="bacb7638664b3343" providerId="LiveId" clId="{8D62E54E-4C5C-4995-A152-94D6092A9BC5}" dt="2022-02-15T09:17:05.666" v="230" actId="20577"/>
          <ac:spMkLst>
            <pc:docMk/>
            <pc:sldMk cId="2751833025" sldId="294"/>
            <ac:spMk id="13" creationId="{52512EA9-A666-4F27-96BF-60D916088F6A}"/>
          </ac:spMkLst>
        </pc:spChg>
      </pc:sldChg>
      <pc:sldChg chg="modSp mod">
        <pc:chgData name="柿沼 茜音" userId="bacb7638664b3343" providerId="LiveId" clId="{8D62E54E-4C5C-4995-A152-94D6092A9BC5}" dt="2022-02-15T09:18:59.415" v="256" actId="20577"/>
        <pc:sldMkLst>
          <pc:docMk/>
          <pc:sldMk cId="1774381481" sldId="297"/>
        </pc:sldMkLst>
        <pc:spChg chg="mod">
          <ac:chgData name="柿沼 茜音" userId="bacb7638664b3343" providerId="LiveId" clId="{8D62E54E-4C5C-4995-A152-94D6092A9BC5}" dt="2022-02-15T09:18:59.415" v="256" actId="20577"/>
          <ac:spMkLst>
            <pc:docMk/>
            <pc:sldMk cId="1774381481" sldId="297"/>
            <ac:spMk id="2" creationId="{2266A1F9-FDDF-4E92-A753-64213A927A0E}"/>
          </ac:spMkLst>
        </pc:spChg>
      </pc:sldChg>
      <pc:sldChg chg="modSp mod">
        <pc:chgData name="柿沼 茜音" userId="bacb7638664b3343" providerId="LiveId" clId="{8D62E54E-4C5C-4995-A152-94D6092A9BC5}" dt="2022-02-15T09:17:27.787" v="234" actId="20577"/>
        <pc:sldMkLst>
          <pc:docMk/>
          <pc:sldMk cId="3307087338" sldId="298"/>
        </pc:sldMkLst>
        <pc:spChg chg="mod">
          <ac:chgData name="柿沼 茜音" userId="bacb7638664b3343" providerId="LiveId" clId="{8D62E54E-4C5C-4995-A152-94D6092A9BC5}" dt="2022-02-15T09:17:27.787" v="234" actId="20577"/>
          <ac:spMkLst>
            <pc:docMk/>
            <pc:sldMk cId="3307087338" sldId="298"/>
            <ac:spMk id="3" creationId="{B655B5AE-7913-463A-876D-19417D4E3F42}"/>
          </ac:spMkLst>
        </pc:spChg>
      </pc:sldChg>
      <pc:sldChg chg="addSp delSp modSp mod">
        <pc:chgData name="柿沼 茜音" userId="bacb7638664b3343" providerId="LiveId" clId="{8D62E54E-4C5C-4995-A152-94D6092A9BC5}" dt="2022-02-15T11:00:17.890" v="268"/>
        <pc:sldMkLst>
          <pc:docMk/>
          <pc:sldMk cId="3665955355" sldId="300"/>
        </pc:sldMkLst>
        <pc:spChg chg="del mod">
          <ac:chgData name="柿沼 茜音" userId="bacb7638664b3343" providerId="LiveId" clId="{8D62E54E-4C5C-4995-A152-94D6092A9BC5}" dt="2022-02-15T11:00:08.641" v="267" actId="478"/>
          <ac:spMkLst>
            <pc:docMk/>
            <pc:sldMk cId="3665955355" sldId="300"/>
            <ac:spMk id="4" creationId="{CC2D9EFA-1AA6-45E7-909B-712CD044867B}"/>
          </ac:spMkLst>
        </pc:spChg>
        <pc:spChg chg="add mod">
          <ac:chgData name="柿沼 茜音" userId="bacb7638664b3343" providerId="LiveId" clId="{8D62E54E-4C5C-4995-A152-94D6092A9BC5}" dt="2022-02-15T11:00:17.890" v="268"/>
          <ac:spMkLst>
            <pc:docMk/>
            <pc:sldMk cId="3665955355" sldId="300"/>
            <ac:spMk id="9" creationId="{122E39EC-C4F0-4917-A745-8CAE56B928E0}"/>
          </ac:spMkLst>
        </pc:spChg>
      </pc:sldChg>
      <pc:sldChg chg="modSp mod">
        <pc:chgData name="柿沼 茜音" userId="bacb7638664b3343" providerId="LiveId" clId="{8D62E54E-4C5C-4995-A152-94D6092A9BC5}" dt="2022-02-15T09:19:04.645" v="258" actId="20577"/>
        <pc:sldMkLst>
          <pc:docMk/>
          <pc:sldMk cId="485823204" sldId="304"/>
        </pc:sldMkLst>
        <pc:spChg chg="mod">
          <ac:chgData name="柿沼 茜音" userId="bacb7638664b3343" providerId="LiveId" clId="{8D62E54E-4C5C-4995-A152-94D6092A9BC5}" dt="2022-02-15T09:19:04.645" v="258" actId="20577"/>
          <ac:spMkLst>
            <pc:docMk/>
            <pc:sldMk cId="485823204" sldId="304"/>
            <ac:spMk id="4" creationId="{F64DA82C-AF88-4A37-91BE-A1E8AA37960E}"/>
          </ac:spMkLst>
        </pc:spChg>
      </pc:sldChg>
      <pc:sldChg chg="modSp mod">
        <pc:chgData name="柿沼 茜音" userId="bacb7638664b3343" providerId="LiveId" clId="{8D62E54E-4C5C-4995-A152-94D6092A9BC5}" dt="2022-02-15T09:17:10.911" v="232" actId="20577"/>
        <pc:sldMkLst>
          <pc:docMk/>
          <pc:sldMk cId="2975184921" sldId="309"/>
        </pc:sldMkLst>
        <pc:spChg chg="mod">
          <ac:chgData name="柿沼 茜音" userId="bacb7638664b3343" providerId="LiveId" clId="{8D62E54E-4C5C-4995-A152-94D6092A9BC5}" dt="2022-02-15T09:17:10.911" v="232" actId="20577"/>
          <ac:spMkLst>
            <pc:docMk/>
            <pc:sldMk cId="2975184921" sldId="309"/>
            <ac:spMk id="9" creationId="{1CCEFEB9-29A8-4036-B276-6F6959C74069}"/>
          </ac:spMkLst>
        </pc:spChg>
      </pc:sldChg>
      <pc:sldChg chg="modSp mod modNotesTx">
        <pc:chgData name="柿沼 茜音" userId="bacb7638664b3343" providerId="LiveId" clId="{8D62E54E-4C5C-4995-A152-94D6092A9BC5}" dt="2022-02-15T10:08:34.521" v="266"/>
        <pc:sldMkLst>
          <pc:docMk/>
          <pc:sldMk cId="2322012212" sldId="310"/>
        </pc:sldMkLst>
        <pc:spChg chg="mod">
          <ac:chgData name="柿沼 茜音" userId="bacb7638664b3343" providerId="LiveId" clId="{8D62E54E-4C5C-4995-A152-94D6092A9BC5}" dt="2022-02-15T09:15:14.121" v="214" actId="1076"/>
          <ac:spMkLst>
            <pc:docMk/>
            <pc:sldMk cId="2322012212" sldId="310"/>
            <ac:spMk id="2" creationId="{10A3D226-9CD0-4757-8471-3C126899C708}"/>
          </ac:spMkLst>
        </pc:spChg>
      </pc:sldChg>
      <pc:sldChg chg="modSp mod">
        <pc:chgData name="柿沼 茜音" userId="bacb7638664b3343" providerId="LiveId" clId="{8D62E54E-4C5C-4995-A152-94D6092A9BC5}" dt="2022-02-15T09:18:51.709" v="254" actId="20577"/>
        <pc:sldMkLst>
          <pc:docMk/>
          <pc:sldMk cId="1015776853" sldId="313"/>
        </pc:sldMkLst>
        <pc:spChg chg="mod">
          <ac:chgData name="柿沼 茜音" userId="bacb7638664b3343" providerId="LiveId" clId="{8D62E54E-4C5C-4995-A152-94D6092A9BC5}" dt="2022-02-15T09:18:51.709" v="254" actId="20577"/>
          <ac:spMkLst>
            <pc:docMk/>
            <pc:sldMk cId="1015776853" sldId="313"/>
            <ac:spMk id="10" creationId="{498B6E56-FCA8-4CB3-9E77-3DD411BEDFDE}"/>
          </ac:spMkLst>
        </pc:spChg>
      </pc:sldChg>
      <pc:sldChg chg="modSp mod">
        <pc:chgData name="柿沼 茜音" userId="bacb7638664b3343" providerId="LiveId" clId="{8D62E54E-4C5C-4995-A152-94D6092A9BC5}" dt="2022-02-15T09:17:50.335" v="242" actId="20577"/>
        <pc:sldMkLst>
          <pc:docMk/>
          <pc:sldMk cId="3154344284" sldId="315"/>
        </pc:sldMkLst>
        <pc:spChg chg="mod">
          <ac:chgData name="柿沼 茜音" userId="bacb7638664b3343" providerId="LiveId" clId="{8D62E54E-4C5C-4995-A152-94D6092A9BC5}" dt="2022-02-15T09:17:50.335" v="242" actId="20577"/>
          <ac:spMkLst>
            <pc:docMk/>
            <pc:sldMk cId="3154344284" sldId="315"/>
            <ac:spMk id="2" creationId="{38246EFD-AD7F-420E-97C8-8CAB74018044}"/>
          </ac:spMkLst>
        </pc:spChg>
      </pc:sldChg>
      <pc:sldChg chg="addSp delSp mod">
        <pc:chgData name="柿沼 茜音" userId="bacb7638664b3343" providerId="LiveId" clId="{8D62E54E-4C5C-4995-A152-94D6092A9BC5}" dt="2022-02-15T09:07:18.576" v="211" actId="9405"/>
        <pc:sldMkLst>
          <pc:docMk/>
          <pc:sldMk cId="2624573782" sldId="316"/>
        </pc:sldMkLst>
        <pc:inkChg chg="add del">
          <ac:chgData name="柿沼 茜音" userId="bacb7638664b3343" providerId="LiveId" clId="{8D62E54E-4C5C-4995-A152-94D6092A9BC5}" dt="2022-02-15T09:07:18.576" v="211" actId="9405"/>
          <ac:inkMkLst>
            <pc:docMk/>
            <pc:sldMk cId="2624573782" sldId="316"/>
            <ac:inkMk id="9" creationId="{BB16C79F-2B49-4117-81A4-C53BFAC3F6D1}"/>
          </ac:inkMkLst>
        </pc:inkChg>
      </pc:sldChg>
      <pc:sldChg chg="addSp delSp mod">
        <pc:chgData name="柿沼 茜音" userId="bacb7638664b3343" providerId="LiveId" clId="{8D62E54E-4C5C-4995-A152-94D6092A9BC5}" dt="2022-02-15T12:07:36.078" v="278" actId="9405"/>
        <pc:sldMkLst>
          <pc:docMk/>
          <pc:sldMk cId="71629350" sldId="321"/>
        </pc:sldMkLst>
        <pc:inkChg chg="add">
          <ac:chgData name="柿沼 茜音" userId="bacb7638664b3343" providerId="LiveId" clId="{8D62E54E-4C5C-4995-A152-94D6092A9BC5}" dt="2022-02-15T12:06:37.589" v="270" actId="9405"/>
          <ac:inkMkLst>
            <pc:docMk/>
            <pc:sldMk cId="71629350" sldId="321"/>
            <ac:inkMk id="3" creationId="{AC7B251D-F244-4216-A7CE-23900189D12A}"/>
          </ac:inkMkLst>
        </pc:inkChg>
        <pc:inkChg chg="add del">
          <ac:chgData name="柿沼 茜音" userId="bacb7638664b3343" providerId="LiveId" clId="{8D62E54E-4C5C-4995-A152-94D6092A9BC5}" dt="2022-02-15T12:06:54.803" v="273"/>
          <ac:inkMkLst>
            <pc:docMk/>
            <pc:sldMk cId="71629350" sldId="321"/>
            <ac:inkMk id="4" creationId="{30FD65B5-0B2A-4323-9AB1-6FAFA414796F}"/>
          </ac:inkMkLst>
        </pc:inkChg>
        <pc:inkChg chg="add">
          <ac:chgData name="柿沼 茜音" userId="bacb7638664b3343" providerId="LiveId" clId="{8D62E54E-4C5C-4995-A152-94D6092A9BC5}" dt="2022-02-15T12:07:01.761" v="274" actId="9405"/>
          <ac:inkMkLst>
            <pc:docMk/>
            <pc:sldMk cId="71629350" sldId="321"/>
            <ac:inkMk id="6" creationId="{65DBBD3B-35A4-46B6-9656-7E62699F0C47}"/>
          </ac:inkMkLst>
        </pc:inkChg>
        <pc:inkChg chg="add">
          <ac:chgData name="柿沼 茜音" userId="bacb7638664b3343" providerId="LiveId" clId="{8D62E54E-4C5C-4995-A152-94D6092A9BC5}" dt="2022-02-15T12:07:20.247" v="276" actId="9405"/>
          <ac:inkMkLst>
            <pc:docMk/>
            <pc:sldMk cId="71629350" sldId="321"/>
            <ac:inkMk id="7" creationId="{955B8ECE-8D97-4D00-B068-3AABB5CE2C2A}"/>
          </ac:inkMkLst>
        </pc:inkChg>
        <pc:inkChg chg="del">
          <ac:chgData name="柿沼 茜音" userId="bacb7638664b3343" providerId="LiveId" clId="{8D62E54E-4C5C-4995-A152-94D6092A9BC5}" dt="2022-02-15T12:06:43.513" v="271"/>
          <ac:inkMkLst>
            <pc:docMk/>
            <pc:sldMk cId="71629350" sldId="321"/>
            <ac:inkMk id="8" creationId="{990A6194-E9D0-4F3E-9D2A-5FA9A214D085}"/>
          </ac:inkMkLst>
        </pc:inkChg>
        <pc:inkChg chg="del">
          <ac:chgData name="柿沼 茜音" userId="bacb7638664b3343" providerId="LiveId" clId="{8D62E54E-4C5C-4995-A152-94D6092A9BC5}" dt="2022-02-15T12:07:25.902" v="277"/>
          <ac:inkMkLst>
            <pc:docMk/>
            <pc:sldMk cId="71629350" sldId="321"/>
            <ac:inkMk id="9" creationId="{84CD77C6-33AE-46B8-9AB7-9DF41A384959}"/>
          </ac:inkMkLst>
        </pc:inkChg>
        <pc:inkChg chg="del">
          <ac:chgData name="柿沼 茜音" userId="bacb7638664b3343" providerId="LiveId" clId="{8D62E54E-4C5C-4995-A152-94D6092A9BC5}" dt="2022-02-15T12:07:11.294" v="275"/>
          <ac:inkMkLst>
            <pc:docMk/>
            <pc:sldMk cId="71629350" sldId="321"/>
            <ac:inkMk id="10" creationId="{39929BB4-FDC2-46EF-BF9B-CB684C3FFE9D}"/>
          </ac:inkMkLst>
        </pc:inkChg>
        <pc:inkChg chg="del">
          <ac:chgData name="柿沼 茜音" userId="bacb7638664b3343" providerId="LiveId" clId="{8D62E54E-4C5C-4995-A152-94D6092A9BC5}" dt="2022-02-15T12:06:30.030" v="269" actId="478"/>
          <ac:inkMkLst>
            <pc:docMk/>
            <pc:sldMk cId="71629350" sldId="321"/>
            <ac:inkMk id="11" creationId="{5221F181-1855-4989-8D75-E586D3253C95}"/>
          </ac:inkMkLst>
        </pc:inkChg>
        <pc:inkChg chg="add">
          <ac:chgData name="柿沼 茜音" userId="bacb7638664b3343" providerId="LiveId" clId="{8D62E54E-4C5C-4995-A152-94D6092A9BC5}" dt="2022-02-15T12:07:36.078" v="278" actId="9405"/>
          <ac:inkMkLst>
            <pc:docMk/>
            <pc:sldMk cId="71629350" sldId="321"/>
            <ac:inkMk id="13" creationId="{273DDFEE-99A6-452C-B220-59172D72C569}"/>
          </ac:inkMkLst>
        </pc:inkChg>
      </pc:sldChg>
      <pc:sldChg chg="addSp delSp modSp mod">
        <pc:chgData name="柿沼 茜音" userId="bacb7638664b3343" providerId="LiveId" clId="{8D62E54E-4C5C-4995-A152-94D6092A9BC5}" dt="2022-02-15T09:06:40.579" v="209" actId="9405"/>
        <pc:sldMkLst>
          <pc:docMk/>
          <pc:sldMk cId="3337013244" sldId="322"/>
        </pc:sldMkLst>
        <pc:spChg chg="add del">
          <ac:chgData name="柿沼 茜音" userId="bacb7638664b3343" providerId="LiveId" clId="{8D62E54E-4C5C-4995-A152-94D6092A9BC5}" dt="2022-02-15T08:43:52.078" v="33" actId="34124"/>
          <ac:spMkLst>
            <pc:docMk/>
            <pc:sldMk cId="3337013244" sldId="322"/>
            <ac:spMk id="14" creationId="{42603D72-7112-4B0C-9114-6458A2161A09}"/>
          </ac:spMkLst>
        </pc:spChg>
        <pc:spChg chg="add del">
          <ac:chgData name="柿沼 茜音" userId="bacb7638664b3343" providerId="LiveId" clId="{8D62E54E-4C5C-4995-A152-94D6092A9BC5}" dt="2022-02-15T08:43:35.437" v="31" actId="34122"/>
          <ac:spMkLst>
            <pc:docMk/>
            <pc:sldMk cId="3337013244" sldId="322"/>
            <ac:spMk id="14" creationId="{975B8B57-224B-4E6D-9CFA-D3911DC70E4F}"/>
          </ac:spMkLst>
        </pc:spChg>
        <pc:spChg chg="add del mod">
          <ac:chgData name="柿沼 茜音" userId="bacb7638664b3343" providerId="LiveId" clId="{8D62E54E-4C5C-4995-A152-94D6092A9BC5}" dt="2022-02-15T08:48:44.090" v="177" actId="34122"/>
          <ac:spMkLst>
            <pc:docMk/>
            <pc:sldMk cId="3337013244" sldId="322"/>
            <ac:spMk id="15" creationId="{AC1A7ECA-4643-40A0-8697-227D9BBD02DB}"/>
          </ac:spMkLst>
        </pc:spChg>
        <pc:inkChg chg="add del">
          <ac:chgData name="柿沼 茜音" userId="bacb7638664b3343" providerId="LiveId" clId="{8D62E54E-4C5C-4995-A152-94D6092A9BC5}" dt="2022-02-15T08:59:20.553" v="190" actId="9405"/>
          <ac:inkMkLst>
            <pc:docMk/>
            <pc:sldMk cId="3337013244" sldId="322"/>
            <ac:inkMk id="4" creationId="{17CA4512-CCBF-43C5-947D-8C23F70019E5}"/>
          </ac:inkMkLst>
        </pc:inkChg>
        <pc:inkChg chg="add del">
          <ac:chgData name="柿沼 茜音" userId="bacb7638664b3343" providerId="LiveId" clId="{8D62E54E-4C5C-4995-A152-94D6092A9BC5}" dt="2022-02-15T08:43:41.148" v="32" actId="34122"/>
          <ac:inkMkLst>
            <pc:docMk/>
            <pc:sldMk cId="3337013244" sldId="322"/>
            <ac:inkMk id="5" creationId="{3E1627B1-9D5D-4FFF-BDB9-6400F5F5EC58}"/>
          </ac:inkMkLst>
        </pc:inkChg>
        <pc:inkChg chg="add">
          <ac:chgData name="柿沼 茜音" userId="bacb7638664b3343" providerId="LiveId" clId="{8D62E54E-4C5C-4995-A152-94D6092A9BC5}" dt="2022-02-15T08:59:25.191" v="191" actId="9405"/>
          <ac:inkMkLst>
            <pc:docMk/>
            <pc:sldMk cId="3337013244" sldId="322"/>
            <ac:inkMk id="5" creationId="{B9A8370E-5498-4B40-9B1A-52BFBF8C81E9}"/>
          </ac:inkMkLst>
        </pc:inkChg>
        <pc:inkChg chg="add del">
          <ac:chgData name="柿沼 茜音" userId="bacb7638664b3343" providerId="LiveId" clId="{8D62E54E-4C5C-4995-A152-94D6092A9BC5}" dt="2022-02-15T08:59:38.963" v="196"/>
          <ac:inkMkLst>
            <pc:docMk/>
            <pc:sldMk cId="3337013244" sldId="322"/>
            <ac:inkMk id="6" creationId="{7565042F-B059-46E4-A91F-B4E5CD54AF65}"/>
          </ac:inkMkLst>
        </pc:inkChg>
        <pc:inkChg chg="add del">
          <ac:chgData name="柿沼 茜音" userId="bacb7638664b3343" providerId="LiveId" clId="{8D62E54E-4C5C-4995-A152-94D6092A9BC5}" dt="2022-02-15T08:59:38.962" v="195"/>
          <ac:inkMkLst>
            <pc:docMk/>
            <pc:sldMk cId="3337013244" sldId="322"/>
            <ac:inkMk id="7" creationId="{70C23F42-39BA-4DD0-A55E-05E2B8055B0C}"/>
          </ac:inkMkLst>
        </pc:inkChg>
        <pc:inkChg chg="del">
          <ac:chgData name="柿沼 茜音" userId="bacb7638664b3343" providerId="LiveId" clId="{8D62E54E-4C5C-4995-A152-94D6092A9BC5}" dt="2022-02-15T08:51:48.100" v="178" actId="478"/>
          <ac:inkMkLst>
            <pc:docMk/>
            <pc:sldMk cId="3337013244" sldId="322"/>
            <ac:inkMk id="7" creationId="{A751890E-BD81-4457-ABA8-042B950EF727}"/>
          </ac:inkMkLst>
        </pc:inkChg>
        <pc:inkChg chg="del">
          <ac:chgData name="柿沼 茜音" userId="bacb7638664b3343" providerId="LiveId" clId="{8D62E54E-4C5C-4995-A152-94D6092A9BC5}" dt="2022-02-15T08:59:53.238" v="198"/>
          <ac:inkMkLst>
            <pc:docMk/>
            <pc:sldMk cId="3337013244" sldId="322"/>
            <ac:inkMk id="8" creationId="{7CC7A4C5-00E0-4C1B-AD97-30BC8AE01B44}"/>
          </ac:inkMkLst>
        </pc:inkChg>
        <pc:inkChg chg="del">
          <ac:chgData name="柿沼 茜音" userId="bacb7638664b3343" providerId="LiveId" clId="{8D62E54E-4C5C-4995-A152-94D6092A9BC5}" dt="2022-02-15T09:06:16.718" v="206"/>
          <ac:inkMkLst>
            <pc:docMk/>
            <pc:sldMk cId="3337013244" sldId="322"/>
            <ac:inkMk id="10" creationId="{11D63F1D-5C4B-A74E-8927-70A787C01088}"/>
          </ac:inkMkLst>
        </pc:inkChg>
        <pc:inkChg chg="add del">
          <ac:chgData name="柿沼 茜音" userId="bacb7638664b3343" providerId="LiveId" clId="{8D62E54E-4C5C-4995-A152-94D6092A9BC5}" dt="2022-02-15T08:52:44.030" v="185"/>
          <ac:inkMkLst>
            <pc:docMk/>
            <pc:sldMk cId="3337013244" sldId="322"/>
            <ac:inkMk id="10" creationId="{A6673F08-FD68-4639-86D5-636663797380}"/>
          </ac:inkMkLst>
        </pc:inkChg>
        <pc:inkChg chg="add del">
          <ac:chgData name="柿沼 茜音" userId="bacb7638664b3343" providerId="LiveId" clId="{8D62E54E-4C5C-4995-A152-94D6092A9BC5}" dt="2022-02-15T08:51:56.614" v="180" actId="9405"/>
          <ac:inkMkLst>
            <pc:docMk/>
            <pc:sldMk cId="3337013244" sldId="322"/>
            <ac:inkMk id="11" creationId="{4A3BAF76-5AE4-40A4-B04E-BC613A8B1EEF}"/>
          </ac:inkMkLst>
        </pc:inkChg>
        <pc:inkChg chg="add">
          <ac:chgData name="柿沼 茜音" userId="bacb7638664b3343" providerId="LiveId" clId="{8D62E54E-4C5C-4995-A152-94D6092A9BC5}" dt="2022-02-15T08:59:45.517" v="197" actId="9405"/>
          <ac:inkMkLst>
            <pc:docMk/>
            <pc:sldMk cId="3337013244" sldId="322"/>
            <ac:inkMk id="11" creationId="{EEE43730-B939-4C68-93B4-297FAD5B21F7}"/>
          </ac:inkMkLst>
        </pc:inkChg>
        <pc:inkChg chg="add del">
          <ac:chgData name="柿沼 茜音" userId="bacb7638664b3343" providerId="LiveId" clId="{8D62E54E-4C5C-4995-A152-94D6092A9BC5}" dt="2022-02-15T09:00:01.324" v="201" actId="9405"/>
          <ac:inkMkLst>
            <pc:docMk/>
            <pc:sldMk cId="3337013244" sldId="322"/>
            <ac:inkMk id="12" creationId="{02ECE209-35A5-4CDE-9102-E7070869A081}"/>
          </ac:inkMkLst>
        </pc:inkChg>
        <pc:inkChg chg="add del">
          <ac:chgData name="柿沼 茜音" userId="bacb7638664b3343" providerId="LiveId" clId="{8D62E54E-4C5C-4995-A152-94D6092A9BC5}" dt="2022-02-15T08:52:00.737" v="182" actId="9405"/>
          <ac:inkMkLst>
            <pc:docMk/>
            <pc:sldMk cId="3337013244" sldId="322"/>
            <ac:inkMk id="12" creationId="{0AD6612D-1B3F-40DB-ACA5-8E35C6752C29}"/>
          </ac:inkMkLst>
        </pc:inkChg>
        <pc:inkChg chg="add del">
          <ac:chgData name="柿沼 茜音" userId="bacb7638664b3343" providerId="LiveId" clId="{8D62E54E-4C5C-4995-A152-94D6092A9BC5}" dt="2022-02-15T08:59:37.066" v="194"/>
          <ac:inkMkLst>
            <pc:docMk/>
            <pc:sldMk cId="3337013244" sldId="322"/>
            <ac:inkMk id="13" creationId="{4C36D86D-373D-46D8-93B8-7C0227E08489}"/>
          </ac:inkMkLst>
        </pc:inkChg>
        <pc:inkChg chg="add del">
          <ac:chgData name="柿沼 茜音" userId="bacb7638664b3343" providerId="LiveId" clId="{8D62E54E-4C5C-4995-A152-94D6092A9BC5}" dt="2022-02-15T09:06:12.915" v="205" actId="9405"/>
          <ac:inkMkLst>
            <pc:docMk/>
            <pc:sldMk cId="3337013244" sldId="322"/>
            <ac:inkMk id="14" creationId="{BC592788-33B8-451E-AB69-26A49E3A626F}"/>
          </ac:inkMkLst>
        </pc:inkChg>
        <pc:inkChg chg="add del">
          <ac:chgData name="柿沼 茜音" userId="bacb7638664b3343" providerId="LiveId" clId="{8D62E54E-4C5C-4995-A152-94D6092A9BC5}" dt="2022-02-15T09:00:24.864" v="204" actId="9405"/>
          <ac:inkMkLst>
            <pc:docMk/>
            <pc:sldMk cId="3337013244" sldId="322"/>
            <ac:inkMk id="15" creationId="{B587E3EF-DCBA-4C74-B4D4-B756F56CC00B}"/>
          </ac:inkMkLst>
        </pc:inkChg>
        <pc:inkChg chg="add del">
          <ac:chgData name="柿沼 茜音" userId="bacb7638664b3343" providerId="LiveId" clId="{8D62E54E-4C5C-4995-A152-94D6092A9BC5}" dt="2022-02-15T08:59:54.741" v="199"/>
          <ac:inkMkLst>
            <pc:docMk/>
            <pc:sldMk cId="3337013244" sldId="322"/>
            <ac:inkMk id="16" creationId="{20F98A2A-DCD4-439F-9C75-428A8C84228B}"/>
          </ac:inkMkLst>
        </pc:inkChg>
        <pc:inkChg chg="add del">
          <ac:chgData name="柿沼 茜音" userId="bacb7638664b3343" providerId="LiveId" clId="{8D62E54E-4C5C-4995-A152-94D6092A9BC5}" dt="2022-02-15T08:58:59.384" v="188" actId="478"/>
          <ac:inkMkLst>
            <pc:docMk/>
            <pc:sldMk cId="3337013244" sldId="322"/>
            <ac:inkMk id="17" creationId="{9A08F152-CC23-4E1E-AF01-62457E6AF17D}"/>
          </ac:inkMkLst>
        </pc:inkChg>
        <pc:inkChg chg="add del">
          <ac:chgData name="柿沼 茜音" userId="bacb7638664b3343" providerId="LiveId" clId="{8D62E54E-4C5C-4995-A152-94D6092A9BC5}" dt="2022-02-15T09:06:35.566" v="208" actId="9405"/>
          <ac:inkMkLst>
            <pc:docMk/>
            <pc:sldMk cId="3337013244" sldId="322"/>
            <ac:inkMk id="18" creationId="{54E9B9BE-D881-4DEC-B1AD-80129E134622}"/>
          </ac:inkMkLst>
        </pc:inkChg>
        <pc:inkChg chg="add">
          <ac:chgData name="柿沼 茜音" userId="bacb7638664b3343" providerId="LiveId" clId="{8D62E54E-4C5C-4995-A152-94D6092A9BC5}" dt="2022-02-15T09:06:40.579" v="209" actId="9405"/>
          <ac:inkMkLst>
            <pc:docMk/>
            <pc:sldMk cId="3337013244" sldId="322"/>
            <ac:inkMk id="19" creationId="{408AD0F7-9C2C-40D7-825B-36D5A7246E7B}"/>
          </ac:inkMkLst>
        </pc:inkChg>
      </pc:sldChg>
      <pc:sldChg chg="modSp mod">
        <pc:chgData name="柿沼 茜音" userId="bacb7638664b3343" providerId="LiveId" clId="{8D62E54E-4C5C-4995-A152-94D6092A9BC5}" dt="2022-02-15T08:42:56.045" v="29" actId="255"/>
        <pc:sldMkLst>
          <pc:docMk/>
          <pc:sldMk cId="3914670190" sldId="323"/>
        </pc:sldMkLst>
        <pc:spChg chg="mod">
          <ac:chgData name="柿沼 茜音" userId="bacb7638664b3343" providerId="LiveId" clId="{8D62E54E-4C5C-4995-A152-94D6092A9BC5}" dt="2022-02-15T08:42:56.045" v="29" actId="255"/>
          <ac:spMkLst>
            <pc:docMk/>
            <pc:sldMk cId="3914670190" sldId="323"/>
            <ac:spMk id="2" creationId="{12BDF9B3-A10C-44FE-89C5-755C7CDEBF3E}"/>
          </ac:spMkLst>
        </pc:spChg>
      </pc:sldChg>
      <pc:sldChg chg="del">
        <pc:chgData name="柿沼 茜音" userId="bacb7638664b3343" providerId="LiveId" clId="{8D62E54E-4C5C-4995-A152-94D6092A9BC5}" dt="2022-02-15T08:56:22.594" v="187" actId="47"/>
        <pc:sldMkLst>
          <pc:docMk/>
          <pc:sldMk cId="970598725" sldId="325"/>
        </pc:sldMkLst>
      </pc:sldChg>
      <pc:sldChg chg="modNotesTx">
        <pc:chgData name="柿沼 茜音" userId="bacb7638664b3343" providerId="LiveId" clId="{8D62E54E-4C5C-4995-A152-94D6092A9BC5}" dt="2022-02-15T10:06:38.674" v="265"/>
        <pc:sldMkLst>
          <pc:docMk/>
          <pc:sldMk cId="3527290034" sldId="325"/>
        </pc:sldMkLst>
      </pc:sldChg>
      <pc:sldChg chg="new del">
        <pc:chgData name="柿沼 茜音" userId="bacb7638664b3343" providerId="LiveId" clId="{8D62E54E-4C5C-4995-A152-94D6092A9BC5}" dt="2022-02-15T09:09:02.970" v="213" actId="47"/>
        <pc:sldMkLst>
          <pc:docMk/>
          <pc:sldMk cId="4059000403" sldId="326"/>
        </pc:sldMkLst>
      </pc:sldChg>
    </pc:docChg>
  </pc:docChgLst>
  <pc:docChgLst>
    <pc:chgData name="片岡 愛海" userId="89748f703fc3332d" providerId="Windows Live" clId="Web-{28503B6B-9CD0-455E-8187-1AF6708CF3E2}"/>
    <pc:docChg chg="addSld modSld sldOrd">
      <pc:chgData name="片岡 愛海" userId="89748f703fc3332d" providerId="Windows Live" clId="Web-{28503B6B-9CD0-455E-8187-1AF6708CF3E2}" dt="2022-02-16T09:43:01.762" v="20"/>
      <pc:docMkLst>
        <pc:docMk/>
      </pc:docMkLst>
      <pc:sldChg chg="ord">
        <pc:chgData name="片岡 愛海" userId="89748f703fc3332d" providerId="Windows Live" clId="Web-{28503B6B-9CD0-455E-8187-1AF6708CF3E2}" dt="2022-02-16T09:42:42.184" v="19"/>
        <pc:sldMkLst>
          <pc:docMk/>
          <pc:sldMk cId="2420352700" sldId="320"/>
        </pc:sldMkLst>
      </pc:sldChg>
      <pc:sldChg chg="ord">
        <pc:chgData name="片岡 愛海" userId="89748f703fc3332d" providerId="Windows Live" clId="Web-{28503B6B-9CD0-455E-8187-1AF6708CF3E2}" dt="2022-02-16T09:43:01.762" v="20"/>
        <pc:sldMkLst>
          <pc:docMk/>
          <pc:sldMk cId="3337013244" sldId="322"/>
        </pc:sldMkLst>
      </pc:sldChg>
      <pc:sldChg chg="addSp delSp modSp new ord">
        <pc:chgData name="片岡 愛海" userId="89748f703fc3332d" providerId="Windows Live" clId="Web-{28503B6B-9CD0-455E-8187-1AF6708CF3E2}" dt="2022-02-16T09:41:57.652" v="13"/>
        <pc:sldMkLst>
          <pc:docMk/>
          <pc:sldMk cId="2048497166" sldId="328"/>
        </pc:sldMkLst>
        <pc:spChg chg="add">
          <ac:chgData name="片岡 愛海" userId="89748f703fc3332d" providerId="Windows Live" clId="Web-{28503B6B-9CD0-455E-8187-1AF6708CF3E2}" dt="2022-02-16T09:41:32.057" v="10"/>
          <ac:spMkLst>
            <pc:docMk/>
            <pc:sldMk cId="2048497166" sldId="328"/>
            <ac:spMk id="4" creationId="{10DD2F22-DF54-46B0-9430-B51BCD859EB1}"/>
          </ac:spMkLst>
        </pc:spChg>
        <pc:spChg chg="add del">
          <ac:chgData name="片岡 愛海" userId="89748f703fc3332d" providerId="Windows Live" clId="Web-{28503B6B-9CD0-455E-8187-1AF6708CF3E2}" dt="2022-02-16T09:41:57.652" v="13"/>
          <ac:spMkLst>
            <pc:docMk/>
            <pc:sldMk cId="2048497166" sldId="328"/>
            <ac:spMk id="6" creationId="{6CD75D81-B72B-4D72-B98C-54D16E5065D8}"/>
          </ac:spMkLst>
        </pc:spChg>
        <pc:picChg chg="add mod">
          <ac:chgData name="片岡 愛海" userId="89748f703fc3332d" providerId="Windows Live" clId="Web-{28503B6B-9CD0-455E-8187-1AF6708CF3E2}" dt="2022-02-16T09:40:05.930" v="5" actId="14100"/>
          <ac:picMkLst>
            <pc:docMk/>
            <pc:sldMk cId="2048497166" sldId="328"/>
            <ac:picMk id="2" creationId="{37F42D07-0BA8-410A-9D14-3BDE698CCFF8}"/>
          </ac:picMkLst>
        </pc:picChg>
      </pc:sldChg>
      <pc:sldChg chg="addSp modSp new ord">
        <pc:chgData name="片岡 愛海" userId="89748f703fc3332d" providerId="Windows Live" clId="Web-{28503B6B-9CD0-455E-8187-1AF6708CF3E2}" dt="2022-02-16T09:42:13.324" v="17"/>
        <pc:sldMkLst>
          <pc:docMk/>
          <pc:sldMk cId="3409754165" sldId="329"/>
        </pc:sldMkLst>
        <pc:spChg chg="add">
          <ac:chgData name="片岡 愛海" userId="89748f703fc3332d" providerId="Windows Live" clId="Web-{28503B6B-9CD0-455E-8187-1AF6708CF3E2}" dt="2022-02-16T09:41:33.854" v="11"/>
          <ac:spMkLst>
            <pc:docMk/>
            <pc:sldMk cId="3409754165" sldId="329"/>
            <ac:spMk id="4" creationId="{9E55F1CC-5E06-4477-85AF-6C03984EEACC}"/>
          </ac:spMkLst>
        </pc:spChg>
        <pc:spChg chg="add mod">
          <ac:chgData name="片岡 愛海" userId="89748f703fc3332d" providerId="Windows Live" clId="Web-{28503B6B-9CD0-455E-8187-1AF6708CF3E2}" dt="2022-02-16T09:42:10.886" v="16" actId="1076"/>
          <ac:spMkLst>
            <pc:docMk/>
            <pc:sldMk cId="3409754165" sldId="329"/>
            <ac:spMk id="5" creationId="{2EE11446-7A81-43B4-915D-65D8E90B75CD}"/>
          </ac:spMkLst>
        </pc:spChg>
        <pc:picChg chg="add mod">
          <ac:chgData name="片岡 愛海" userId="89748f703fc3332d" providerId="Windows Live" clId="Web-{28503B6B-9CD0-455E-8187-1AF6708CF3E2}" dt="2022-02-16T09:42:06.214" v="15" actId="1076"/>
          <ac:picMkLst>
            <pc:docMk/>
            <pc:sldMk cId="3409754165" sldId="329"/>
            <ac:picMk id="2" creationId="{53A6FA3D-53B3-4627-949B-45D970C45AE9}"/>
          </ac:picMkLst>
        </pc:picChg>
      </pc:sldChg>
    </pc:docChg>
  </pc:docChgLst>
  <pc:docChgLst>
    <pc:chgData name="いま もえ" userId="2cd21703dfd2bd85" providerId="Windows Live" clId="Web-{B7E936D4-B5E6-4BA1-A0C3-E33306469499}"/>
    <pc:docChg chg="modSld sldOrd">
      <pc:chgData name="いま もえ" userId="2cd21703dfd2bd85" providerId="Windows Live" clId="Web-{B7E936D4-B5E6-4BA1-A0C3-E33306469499}" dt="2022-02-17T10:14:20.299" v="84"/>
      <pc:docMkLst>
        <pc:docMk/>
      </pc:docMkLst>
      <pc:sldChg chg="modSp">
        <pc:chgData name="いま もえ" userId="2cd21703dfd2bd85" providerId="Windows Live" clId="Web-{B7E936D4-B5E6-4BA1-A0C3-E33306469499}" dt="2022-02-17T08:23:56.153" v="53" actId="20577"/>
        <pc:sldMkLst>
          <pc:docMk/>
          <pc:sldMk cId="376417853" sldId="263"/>
        </pc:sldMkLst>
        <pc:spChg chg="mod">
          <ac:chgData name="いま もえ" userId="2cd21703dfd2bd85" providerId="Windows Live" clId="Web-{B7E936D4-B5E6-4BA1-A0C3-E33306469499}" dt="2022-02-17T08:23:22.559" v="52" actId="20577"/>
          <ac:spMkLst>
            <pc:docMk/>
            <pc:sldMk cId="376417853" sldId="263"/>
            <ac:spMk id="2" creationId="{2B832AE1-F061-4CFA-A923-9FABFB68EBC2}"/>
          </ac:spMkLst>
        </pc:spChg>
        <pc:spChg chg="mod">
          <ac:chgData name="いま もえ" userId="2cd21703dfd2bd85" providerId="Windows Live" clId="Web-{B7E936D4-B5E6-4BA1-A0C3-E33306469499}" dt="2022-02-17T08:23:56.153" v="53" actId="20577"/>
          <ac:spMkLst>
            <pc:docMk/>
            <pc:sldMk cId="376417853" sldId="263"/>
            <ac:spMk id="4" creationId="{53B71101-4CEB-4B85-B3F6-21EC4CC6099F}"/>
          </ac:spMkLst>
        </pc:spChg>
      </pc:sldChg>
      <pc:sldChg chg="modSp">
        <pc:chgData name="いま もえ" userId="2cd21703dfd2bd85" providerId="Windows Live" clId="Web-{B7E936D4-B5E6-4BA1-A0C3-E33306469499}" dt="2022-02-17T08:20:07.726" v="41" actId="20577"/>
        <pc:sldMkLst>
          <pc:docMk/>
          <pc:sldMk cId="653764141" sldId="293"/>
        </pc:sldMkLst>
        <pc:spChg chg="mod">
          <ac:chgData name="いま もえ" userId="2cd21703dfd2bd85" providerId="Windows Live" clId="Web-{B7E936D4-B5E6-4BA1-A0C3-E33306469499}" dt="2022-02-17T08:20:07.726" v="41" actId="20577"/>
          <ac:spMkLst>
            <pc:docMk/>
            <pc:sldMk cId="653764141" sldId="293"/>
            <ac:spMk id="3" creationId="{17DB9D7C-C5E5-443B-BD7A-BD87649D5DF0}"/>
          </ac:spMkLst>
        </pc:spChg>
      </pc:sldChg>
      <pc:sldChg chg="modSp">
        <pc:chgData name="いま もえ" userId="2cd21703dfd2bd85" providerId="Windows Live" clId="Web-{B7E936D4-B5E6-4BA1-A0C3-E33306469499}" dt="2022-02-17T08:18:34.818" v="6" actId="20577"/>
        <pc:sldMkLst>
          <pc:docMk/>
          <pc:sldMk cId="1774381481" sldId="297"/>
        </pc:sldMkLst>
        <pc:spChg chg="mod">
          <ac:chgData name="いま もえ" userId="2cd21703dfd2bd85" providerId="Windows Live" clId="Web-{B7E936D4-B5E6-4BA1-A0C3-E33306469499}" dt="2022-02-17T08:18:34.818" v="6" actId="20577"/>
          <ac:spMkLst>
            <pc:docMk/>
            <pc:sldMk cId="1774381481" sldId="297"/>
            <ac:spMk id="6" creationId="{BE9631A3-814A-804F-8964-0EB27B53BA36}"/>
          </ac:spMkLst>
        </pc:spChg>
      </pc:sldChg>
      <pc:sldChg chg="addSp modSp">
        <pc:chgData name="いま もえ" userId="2cd21703dfd2bd85" providerId="Windows Live" clId="Web-{B7E936D4-B5E6-4BA1-A0C3-E33306469499}" dt="2022-02-17T10:02:17.266" v="81" actId="1076"/>
        <pc:sldMkLst>
          <pc:docMk/>
          <pc:sldMk cId="3665955355" sldId="300"/>
        </pc:sldMkLst>
        <pc:spChg chg="add mod">
          <ac:chgData name="いま もえ" userId="2cd21703dfd2bd85" providerId="Windows Live" clId="Web-{B7E936D4-B5E6-4BA1-A0C3-E33306469499}" dt="2022-02-17T10:02:17.266" v="81" actId="1076"/>
          <ac:spMkLst>
            <pc:docMk/>
            <pc:sldMk cId="3665955355" sldId="300"/>
            <ac:spMk id="3" creationId="{5A16CE15-5F7E-4731-8D43-6FAD332A8194}"/>
          </ac:spMkLst>
        </pc:spChg>
        <pc:spChg chg="mod">
          <ac:chgData name="いま もえ" userId="2cd21703dfd2bd85" providerId="Windows Live" clId="Web-{B7E936D4-B5E6-4BA1-A0C3-E33306469499}" dt="2022-02-17T08:39:27.236" v="68" actId="1076"/>
          <ac:spMkLst>
            <pc:docMk/>
            <pc:sldMk cId="3665955355" sldId="300"/>
            <ac:spMk id="12" creationId="{9366FD51-BCCE-4251-9F8F-DE513784D8C6}"/>
          </ac:spMkLst>
        </pc:spChg>
        <pc:picChg chg="add mod modCrop">
          <ac:chgData name="いま もえ" userId="2cd21703dfd2bd85" providerId="Windows Live" clId="Web-{B7E936D4-B5E6-4BA1-A0C3-E33306469499}" dt="2022-02-17T08:40:07.924" v="75" actId="1076"/>
          <ac:picMkLst>
            <pc:docMk/>
            <pc:sldMk cId="3665955355" sldId="300"/>
            <ac:picMk id="2" creationId="{80CDB313-6F63-4B48-AC52-187B4B655526}"/>
          </ac:picMkLst>
        </pc:picChg>
        <pc:picChg chg="mod modCrop">
          <ac:chgData name="いま もえ" userId="2cd21703dfd2bd85" providerId="Windows Live" clId="Web-{B7E936D4-B5E6-4BA1-A0C3-E33306469499}" dt="2022-02-17T08:39:21.548" v="67" actId="1076"/>
          <ac:picMkLst>
            <pc:docMk/>
            <pc:sldMk cId="3665955355" sldId="300"/>
            <ac:picMk id="6" creationId="{151D9C4F-B410-408F-92DF-5E08143AB8C2}"/>
          </ac:picMkLst>
        </pc:picChg>
      </pc:sldChg>
      <pc:sldChg chg="addSp ord">
        <pc:chgData name="いま もえ" userId="2cd21703dfd2bd85" providerId="Windows Live" clId="Web-{B7E936D4-B5E6-4BA1-A0C3-E33306469499}" dt="2022-02-17T10:14:20.299" v="84"/>
        <pc:sldMkLst>
          <pc:docMk/>
          <pc:sldMk cId="372864079" sldId="333"/>
        </pc:sldMkLst>
        <pc:spChg chg="add">
          <ac:chgData name="いま もえ" userId="2cd21703dfd2bd85" providerId="Windows Live" clId="Web-{B7E936D4-B5E6-4BA1-A0C3-E33306469499}" dt="2022-02-17T10:14:09.502" v="82"/>
          <ac:spMkLst>
            <pc:docMk/>
            <pc:sldMk cId="372864079" sldId="333"/>
            <ac:spMk id="2" creationId="{C399929A-1A7D-4449-BEFF-B11CAD5A3256}"/>
          </ac:spMkLst>
        </pc:spChg>
      </pc:sldChg>
    </pc:docChg>
  </pc:docChgLst>
  <pc:docChgLst>
    <pc:chgData name="柿沼 茜音" userId="bacb7638664b3343" providerId="Windows Live" clId="Web-{D69D6A1A-F2B1-4DC6-BBAF-C9C5CDF4F386}"/>
    <pc:docChg chg="modSld">
      <pc:chgData name="柿沼 茜音" userId="bacb7638664b3343" providerId="Windows Live" clId="Web-{D69D6A1A-F2B1-4DC6-BBAF-C9C5CDF4F386}" dt="2022-02-14T09:39:48.530" v="403"/>
      <pc:docMkLst>
        <pc:docMk/>
      </pc:docMkLst>
      <pc:sldChg chg="modSp">
        <pc:chgData name="柿沼 茜音" userId="bacb7638664b3343" providerId="Windows Live" clId="Web-{D69D6A1A-F2B1-4DC6-BBAF-C9C5CDF4F386}" dt="2022-02-14T08:29:19.665" v="183" actId="20577"/>
        <pc:sldMkLst>
          <pc:docMk/>
          <pc:sldMk cId="3989685085" sldId="258"/>
        </pc:sldMkLst>
        <pc:spChg chg="mod">
          <ac:chgData name="柿沼 茜音" userId="bacb7638664b3343" providerId="Windows Live" clId="Web-{D69D6A1A-F2B1-4DC6-BBAF-C9C5CDF4F386}" dt="2022-02-14T08:29:19.665" v="183" actId="20577"/>
          <ac:spMkLst>
            <pc:docMk/>
            <pc:sldMk cId="3989685085" sldId="258"/>
            <ac:spMk id="3" creationId="{1D4D0CFE-8DD8-2A47-A7F8-D1CEBE1C0680}"/>
          </ac:spMkLst>
        </pc:spChg>
      </pc:sldChg>
      <pc:sldChg chg="modSp">
        <pc:chgData name="柿沼 茜音" userId="bacb7638664b3343" providerId="Windows Live" clId="Web-{D69D6A1A-F2B1-4DC6-BBAF-C9C5CDF4F386}" dt="2022-02-14T07:28:05.877" v="105" actId="14100"/>
        <pc:sldMkLst>
          <pc:docMk/>
          <pc:sldMk cId="619997346" sldId="260"/>
        </pc:sldMkLst>
        <pc:picChg chg="mod">
          <ac:chgData name="柿沼 茜音" userId="bacb7638664b3343" providerId="Windows Live" clId="Web-{D69D6A1A-F2B1-4DC6-BBAF-C9C5CDF4F386}" dt="2022-02-14T07:28:05.877" v="105" actId="14100"/>
          <ac:picMkLst>
            <pc:docMk/>
            <pc:sldMk cId="619997346" sldId="260"/>
            <ac:picMk id="15" creationId="{9FCDE0A9-D4FF-8547-9328-E3CBC6ECE95F}"/>
          </ac:picMkLst>
        </pc:picChg>
      </pc:sldChg>
      <pc:sldChg chg="addSp delSp modSp">
        <pc:chgData name="柿沼 茜音" userId="bacb7638664b3343" providerId="Windows Live" clId="Web-{D69D6A1A-F2B1-4DC6-BBAF-C9C5CDF4F386}" dt="2022-02-14T09:39:48.530" v="403"/>
        <pc:sldMkLst>
          <pc:docMk/>
          <pc:sldMk cId="670345824" sldId="272"/>
        </pc:sldMkLst>
        <pc:spChg chg="mod">
          <ac:chgData name="柿沼 茜音" userId="bacb7638664b3343" providerId="Windows Live" clId="Web-{D69D6A1A-F2B1-4DC6-BBAF-C9C5CDF4F386}" dt="2022-02-14T07:39:34.533" v="125" actId="20577"/>
          <ac:spMkLst>
            <pc:docMk/>
            <pc:sldMk cId="670345824" sldId="272"/>
            <ac:spMk id="3" creationId="{76C64D33-C6F5-A441-8CC5-43DA677510EB}"/>
          </ac:spMkLst>
        </pc:spChg>
        <pc:inkChg chg="add del">
          <ac:chgData name="柿沼 茜音" userId="bacb7638664b3343" providerId="Windows Live" clId="Web-{D69D6A1A-F2B1-4DC6-BBAF-C9C5CDF4F386}" dt="2022-02-14T09:38:46.872" v="395"/>
          <ac:inkMkLst>
            <pc:docMk/>
            <pc:sldMk cId="670345824" sldId="272"/>
            <ac:inkMk id="4" creationId="{7BCF5F1A-65E1-45AF-9DD7-DF3D3C365683}"/>
          </ac:inkMkLst>
        </pc:inkChg>
        <pc:inkChg chg="add del">
          <ac:chgData name="柿沼 茜音" userId="bacb7638664b3343" providerId="Windows Live" clId="Web-{D69D6A1A-F2B1-4DC6-BBAF-C9C5CDF4F386}" dt="2022-02-14T09:38:55.357" v="397"/>
          <ac:inkMkLst>
            <pc:docMk/>
            <pc:sldMk cId="670345824" sldId="272"/>
            <ac:inkMk id="5" creationId="{5C13B6CC-C986-4C15-AEC4-004777DE4CFD}"/>
          </ac:inkMkLst>
        </pc:inkChg>
        <pc:inkChg chg="add del">
          <ac:chgData name="柿沼 茜音" userId="bacb7638664b3343" providerId="Windows Live" clId="Web-{D69D6A1A-F2B1-4DC6-BBAF-C9C5CDF4F386}" dt="2022-02-14T09:39:17.591" v="399"/>
          <ac:inkMkLst>
            <pc:docMk/>
            <pc:sldMk cId="670345824" sldId="272"/>
            <ac:inkMk id="6" creationId="{F0400807-5902-40B0-A970-A9D050DC2B45}"/>
          </ac:inkMkLst>
        </pc:inkChg>
        <pc:inkChg chg="add del">
          <ac:chgData name="柿沼 茜音" userId="bacb7638664b3343" providerId="Windows Live" clId="Web-{D69D6A1A-F2B1-4DC6-BBAF-C9C5CDF4F386}" dt="2022-02-14T09:39:43.811" v="401"/>
          <ac:inkMkLst>
            <pc:docMk/>
            <pc:sldMk cId="670345824" sldId="272"/>
            <ac:inkMk id="7" creationId="{4EDB2B2B-8B44-4F50-9ABC-5D5946C2A3D9}"/>
          </ac:inkMkLst>
        </pc:inkChg>
        <pc:inkChg chg="add del">
          <ac:chgData name="柿沼 茜音" userId="bacb7638664b3343" providerId="Windows Live" clId="Web-{D69D6A1A-F2B1-4DC6-BBAF-C9C5CDF4F386}" dt="2022-02-14T09:39:48.530" v="403"/>
          <ac:inkMkLst>
            <pc:docMk/>
            <pc:sldMk cId="670345824" sldId="272"/>
            <ac:inkMk id="8" creationId="{755430FB-28BC-4C79-8D63-B53C84A60696}"/>
          </ac:inkMkLst>
        </pc:inkChg>
      </pc:sldChg>
      <pc:sldChg chg="modSp">
        <pc:chgData name="柿沼 茜音" userId="bacb7638664b3343" providerId="Windows Live" clId="Web-{D69D6A1A-F2B1-4DC6-BBAF-C9C5CDF4F386}" dt="2022-02-14T08:36:37.129" v="192" actId="1076"/>
        <pc:sldMkLst>
          <pc:docMk/>
          <pc:sldMk cId="2027311041" sldId="274"/>
        </pc:sldMkLst>
        <pc:spChg chg="mod">
          <ac:chgData name="柿沼 茜音" userId="bacb7638664b3343" providerId="Windows Live" clId="Web-{D69D6A1A-F2B1-4DC6-BBAF-C9C5CDF4F386}" dt="2022-02-14T08:36:37.129" v="192" actId="1076"/>
          <ac:spMkLst>
            <pc:docMk/>
            <pc:sldMk cId="2027311041" sldId="274"/>
            <ac:spMk id="2" creationId="{0DF800A4-9284-484F-AED3-5E2BC5DBA321}"/>
          </ac:spMkLst>
        </pc:spChg>
      </pc:sldChg>
      <pc:sldChg chg="delSp modSp">
        <pc:chgData name="柿沼 茜音" userId="bacb7638664b3343" providerId="Windows Live" clId="Web-{D69D6A1A-F2B1-4DC6-BBAF-C9C5CDF4F386}" dt="2022-02-14T08:36:13.644" v="191" actId="14100"/>
        <pc:sldMkLst>
          <pc:docMk/>
          <pc:sldMk cId="2757551109" sldId="279"/>
        </pc:sldMkLst>
        <pc:spChg chg="mod">
          <ac:chgData name="柿沼 茜音" userId="bacb7638664b3343" providerId="Windows Live" clId="Web-{D69D6A1A-F2B1-4DC6-BBAF-C9C5CDF4F386}" dt="2022-02-14T08:36:13.644" v="191" actId="14100"/>
          <ac:spMkLst>
            <pc:docMk/>
            <pc:sldMk cId="2757551109" sldId="279"/>
            <ac:spMk id="3" creationId="{FCA143BB-386C-44AB-A502-6FE61905C18C}"/>
          </ac:spMkLst>
        </pc:spChg>
        <pc:graphicFrameChg chg="del">
          <ac:chgData name="柿沼 茜音" userId="bacb7638664b3343" providerId="Windows Live" clId="Web-{D69D6A1A-F2B1-4DC6-BBAF-C9C5CDF4F386}" dt="2022-02-14T08:34:46.204" v="187"/>
          <ac:graphicFrameMkLst>
            <pc:docMk/>
            <pc:sldMk cId="2757551109" sldId="279"/>
            <ac:graphicFrameMk id="2" creationId="{701EF1AC-7B8C-F04D-B901-2739CDE49672}"/>
          </ac:graphicFrameMkLst>
        </pc:graphicFrameChg>
      </pc:sldChg>
      <pc:sldChg chg="modSp">
        <pc:chgData name="柿沼 茜音" userId="bacb7638664b3343" providerId="Windows Live" clId="Web-{D69D6A1A-F2B1-4DC6-BBAF-C9C5CDF4F386}" dt="2022-02-14T09:18:09.921" v="280" actId="20577"/>
        <pc:sldMkLst>
          <pc:docMk/>
          <pc:sldMk cId="1382010666" sldId="280"/>
        </pc:sldMkLst>
        <pc:spChg chg="mod">
          <ac:chgData name="柿沼 茜音" userId="bacb7638664b3343" providerId="Windows Live" clId="Web-{D69D6A1A-F2B1-4DC6-BBAF-C9C5CDF4F386}" dt="2022-02-14T09:18:09.921" v="280" actId="20577"/>
          <ac:spMkLst>
            <pc:docMk/>
            <pc:sldMk cId="1382010666" sldId="280"/>
            <ac:spMk id="3" creationId="{FC3B1342-6C0A-D644-8048-29DC67747BFB}"/>
          </ac:spMkLst>
        </pc:spChg>
      </pc:sldChg>
      <pc:sldChg chg="modSp modNotes">
        <pc:chgData name="柿沼 茜音" userId="bacb7638664b3343" providerId="Windows Live" clId="Web-{D69D6A1A-F2B1-4DC6-BBAF-C9C5CDF4F386}" dt="2022-02-14T09:15:38.261" v="266"/>
        <pc:sldMkLst>
          <pc:docMk/>
          <pc:sldMk cId="2723488695" sldId="281"/>
        </pc:sldMkLst>
        <pc:spChg chg="mod">
          <ac:chgData name="柿沼 茜音" userId="bacb7638664b3343" providerId="Windows Live" clId="Web-{D69D6A1A-F2B1-4DC6-BBAF-C9C5CDF4F386}" dt="2022-02-14T08:24:01.767" v="171" actId="20577"/>
          <ac:spMkLst>
            <pc:docMk/>
            <pc:sldMk cId="2723488695" sldId="281"/>
            <ac:spMk id="2" creationId="{E3ED0159-B7EF-6A4D-A21B-C68E672B7826}"/>
          </ac:spMkLst>
        </pc:spChg>
        <pc:spChg chg="mod">
          <ac:chgData name="柿沼 茜音" userId="bacb7638664b3343" providerId="Windows Live" clId="Web-{D69D6A1A-F2B1-4DC6-BBAF-C9C5CDF4F386}" dt="2022-02-14T08:25:31.691" v="175" actId="20577"/>
          <ac:spMkLst>
            <pc:docMk/>
            <pc:sldMk cId="2723488695" sldId="281"/>
            <ac:spMk id="7" creationId="{6D73E8E8-1B7D-4010-AAA1-77DC96ED4E58}"/>
          </ac:spMkLst>
        </pc:spChg>
        <pc:spChg chg="mod">
          <ac:chgData name="柿沼 茜音" userId="bacb7638664b3343" providerId="Windows Live" clId="Web-{D69D6A1A-F2B1-4DC6-BBAF-C9C5CDF4F386}" dt="2022-02-14T08:23:52.673" v="169" actId="20577"/>
          <ac:spMkLst>
            <pc:docMk/>
            <pc:sldMk cId="2723488695" sldId="281"/>
            <ac:spMk id="9" creationId="{B715C2BA-CC11-7C41-B944-EE00E6E0FFBF}"/>
          </ac:spMkLst>
        </pc:spChg>
        <pc:spChg chg="mod">
          <ac:chgData name="柿沼 茜音" userId="bacb7638664b3343" providerId="Windows Live" clId="Web-{D69D6A1A-F2B1-4DC6-BBAF-C9C5CDF4F386}" dt="2022-02-14T08:24:11.611" v="173" actId="20577"/>
          <ac:spMkLst>
            <pc:docMk/>
            <pc:sldMk cId="2723488695" sldId="281"/>
            <ac:spMk id="10" creationId="{0F6A55E8-33C6-804C-BA52-269A9E16CA28}"/>
          </ac:spMkLst>
        </pc:spChg>
      </pc:sldChg>
      <pc:sldChg chg="addSp delSp modSp modNotes">
        <pc:chgData name="柿沼 茜音" userId="bacb7638664b3343" providerId="Windows Live" clId="Web-{D69D6A1A-F2B1-4DC6-BBAF-C9C5CDF4F386}" dt="2022-02-14T09:32:46.739" v="393"/>
        <pc:sldMkLst>
          <pc:docMk/>
          <pc:sldMk cId="1571403171" sldId="285"/>
        </pc:sldMkLst>
        <pc:spChg chg="mod">
          <ac:chgData name="柿沼 茜音" userId="bacb7638664b3343" providerId="Windows Live" clId="Web-{D69D6A1A-F2B1-4DC6-BBAF-C9C5CDF4F386}" dt="2022-02-14T07:22:17.728" v="46" actId="1076"/>
          <ac:spMkLst>
            <pc:docMk/>
            <pc:sldMk cId="1571403171" sldId="285"/>
            <ac:spMk id="6" creationId="{B44E1B15-8ACA-9346-B81E-7652F6DE8B11}"/>
          </ac:spMkLst>
        </pc:spChg>
        <pc:spChg chg="mod">
          <ac:chgData name="柿沼 茜音" userId="bacb7638664b3343" providerId="Windows Live" clId="Web-{D69D6A1A-F2B1-4DC6-BBAF-C9C5CDF4F386}" dt="2022-02-14T07:22:33.556" v="52" actId="20577"/>
          <ac:spMkLst>
            <pc:docMk/>
            <pc:sldMk cId="1571403171" sldId="285"/>
            <ac:spMk id="10" creationId="{FA1CEA4D-7260-4149-89D5-F67AB48C2580}"/>
          </ac:spMkLst>
        </pc:spChg>
        <pc:inkChg chg="add del">
          <ac:chgData name="柿沼 茜音" userId="bacb7638664b3343" providerId="Windows Live" clId="Web-{D69D6A1A-F2B1-4DC6-BBAF-C9C5CDF4F386}" dt="2022-02-14T09:27:55.685" v="349"/>
          <ac:inkMkLst>
            <pc:docMk/>
            <pc:sldMk cId="1571403171" sldId="285"/>
            <ac:inkMk id="2" creationId="{FEED644D-203E-4052-A7FA-C2F60E6DD8B2}"/>
          </ac:inkMkLst>
        </pc:inkChg>
        <pc:inkChg chg="add del">
          <ac:chgData name="柿沼 茜音" userId="bacb7638664b3343" providerId="Windows Live" clId="Web-{D69D6A1A-F2B1-4DC6-BBAF-C9C5CDF4F386}" dt="2022-02-14T09:27:44.841" v="348"/>
          <ac:inkMkLst>
            <pc:docMk/>
            <pc:sldMk cId="1571403171" sldId="285"/>
            <ac:inkMk id="7" creationId="{BE614BB2-910C-4B4C-8F67-21B30E858A19}"/>
          </ac:inkMkLst>
        </pc:inkChg>
        <pc:inkChg chg="add del">
          <ac:chgData name="柿沼 茜音" userId="bacb7638664b3343" providerId="Windows Live" clId="Web-{D69D6A1A-F2B1-4DC6-BBAF-C9C5CDF4F386}" dt="2022-02-14T09:27:44.841" v="347"/>
          <ac:inkMkLst>
            <pc:docMk/>
            <pc:sldMk cId="1571403171" sldId="285"/>
            <ac:inkMk id="11" creationId="{2BE6807C-FED0-4D8E-9A4E-A9B0DC799266}"/>
          </ac:inkMkLst>
        </pc:inkChg>
        <pc:inkChg chg="add del">
          <ac:chgData name="柿沼 茜音" userId="bacb7638664b3343" providerId="Windows Live" clId="Web-{D69D6A1A-F2B1-4DC6-BBAF-C9C5CDF4F386}" dt="2022-02-14T09:30:27.501" v="373"/>
          <ac:inkMkLst>
            <pc:docMk/>
            <pc:sldMk cId="1571403171" sldId="285"/>
            <ac:inkMk id="12" creationId="{922AB31E-8942-4295-948C-B147FB61B797}"/>
          </ac:inkMkLst>
        </pc:inkChg>
        <pc:inkChg chg="add del">
          <ac:chgData name="柿沼 茜音" userId="bacb7638664b3343" providerId="Windows Live" clId="Web-{D69D6A1A-F2B1-4DC6-BBAF-C9C5CDF4F386}" dt="2022-02-14T09:30:26.157" v="372"/>
          <ac:inkMkLst>
            <pc:docMk/>
            <pc:sldMk cId="1571403171" sldId="285"/>
            <ac:inkMk id="13" creationId="{5730E99D-8D05-44FC-B427-CDA3637F0DCE}"/>
          </ac:inkMkLst>
        </pc:inkChg>
        <pc:inkChg chg="add del">
          <ac:chgData name="柿沼 茜音" userId="bacb7638664b3343" providerId="Windows Live" clId="Web-{D69D6A1A-F2B1-4DC6-BBAF-C9C5CDF4F386}" dt="2022-02-14T09:30:24.938" v="371"/>
          <ac:inkMkLst>
            <pc:docMk/>
            <pc:sldMk cId="1571403171" sldId="285"/>
            <ac:inkMk id="14" creationId="{7B2A6F42-F7FD-4A76-9C26-E8F2421F1F99}"/>
          </ac:inkMkLst>
        </pc:inkChg>
        <pc:inkChg chg="add del">
          <ac:chgData name="柿沼 茜音" userId="bacb7638664b3343" providerId="Windows Live" clId="Web-{D69D6A1A-F2B1-4DC6-BBAF-C9C5CDF4F386}" dt="2022-02-14T09:30:23.813" v="370"/>
          <ac:inkMkLst>
            <pc:docMk/>
            <pc:sldMk cId="1571403171" sldId="285"/>
            <ac:inkMk id="15" creationId="{34D4DEDD-5C8D-4540-9AC2-0E8B614EC107}"/>
          </ac:inkMkLst>
        </pc:inkChg>
        <pc:inkChg chg="add del">
          <ac:chgData name="柿沼 茜音" userId="bacb7638664b3343" providerId="Windows Live" clId="Web-{D69D6A1A-F2B1-4DC6-BBAF-C9C5CDF4F386}" dt="2022-02-14T09:30:22.360" v="369"/>
          <ac:inkMkLst>
            <pc:docMk/>
            <pc:sldMk cId="1571403171" sldId="285"/>
            <ac:inkMk id="16" creationId="{8B8EB6C3-4026-40AF-9579-D42B89600ADB}"/>
          </ac:inkMkLst>
        </pc:inkChg>
        <pc:inkChg chg="add del">
          <ac:chgData name="柿沼 茜音" userId="bacb7638664b3343" providerId="Windows Live" clId="Web-{D69D6A1A-F2B1-4DC6-BBAF-C9C5CDF4F386}" dt="2022-02-14T09:28:35.483" v="356"/>
          <ac:inkMkLst>
            <pc:docMk/>
            <pc:sldMk cId="1571403171" sldId="285"/>
            <ac:inkMk id="17" creationId="{FFCAB158-F84A-4D0C-8ABD-2FFBF251C489}"/>
          </ac:inkMkLst>
        </pc:inkChg>
        <pc:inkChg chg="add del">
          <ac:chgData name="柿沼 茜音" userId="bacb7638664b3343" providerId="Windows Live" clId="Web-{D69D6A1A-F2B1-4DC6-BBAF-C9C5CDF4F386}" dt="2022-02-14T09:28:42.483" v="358"/>
          <ac:inkMkLst>
            <pc:docMk/>
            <pc:sldMk cId="1571403171" sldId="285"/>
            <ac:inkMk id="18" creationId="{E44FF2F3-15EB-4A89-9BEE-6544566A4813}"/>
          </ac:inkMkLst>
        </pc:inkChg>
        <pc:inkChg chg="add del">
          <ac:chgData name="柿沼 茜音" userId="bacb7638664b3343" providerId="Windows Live" clId="Web-{D69D6A1A-F2B1-4DC6-BBAF-C9C5CDF4F386}" dt="2022-02-14T09:30:18.220" v="368"/>
          <ac:inkMkLst>
            <pc:docMk/>
            <pc:sldMk cId="1571403171" sldId="285"/>
            <ac:inkMk id="19" creationId="{E6EF5E7D-75E6-4EF7-BE19-C5E796D8D1D3}"/>
          </ac:inkMkLst>
        </pc:inkChg>
        <pc:inkChg chg="add del">
          <ac:chgData name="柿沼 茜音" userId="bacb7638664b3343" providerId="Windows Live" clId="Web-{D69D6A1A-F2B1-4DC6-BBAF-C9C5CDF4F386}" dt="2022-02-14T09:30:16.860" v="367"/>
          <ac:inkMkLst>
            <pc:docMk/>
            <pc:sldMk cId="1571403171" sldId="285"/>
            <ac:inkMk id="20" creationId="{DFC7B23D-8895-48D0-84EE-0DE3F4372500}"/>
          </ac:inkMkLst>
        </pc:inkChg>
        <pc:inkChg chg="add del">
          <ac:chgData name="柿沼 茜音" userId="bacb7638664b3343" providerId="Windows Live" clId="Web-{D69D6A1A-F2B1-4DC6-BBAF-C9C5CDF4F386}" dt="2022-02-14T09:30:15.876" v="366"/>
          <ac:inkMkLst>
            <pc:docMk/>
            <pc:sldMk cId="1571403171" sldId="285"/>
            <ac:inkMk id="21" creationId="{1242B731-88FB-47B3-A298-F55079D88618}"/>
          </ac:inkMkLst>
        </pc:inkChg>
        <pc:inkChg chg="add del">
          <ac:chgData name="柿沼 茜音" userId="bacb7638664b3343" providerId="Windows Live" clId="Web-{D69D6A1A-F2B1-4DC6-BBAF-C9C5CDF4F386}" dt="2022-02-14T09:30:14.563" v="365"/>
          <ac:inkMkLst>
            <pc:docMk/>
            <pc:sldMk cId="1571403171" sldId="285"/>
            <ac:inkMk id="22" creationId="{33FACC78-3686-46CF-8105-B76744DBAF0E}"/>
          </ac:inkMkLst>
        </pc:inkChg>
        <pc:inkChg chg="add del">
          <ac:chgData name="柿沼 茜音" userId="bacb7638664b3343" providerId="Windows Live" clId="Web-{D69D6A1A-F2B1-4DC6-BBAF-C9C5CDF4F386}" dt="2022-02-14T09:30:13.657" v="364"/>
          <ac:inkMkLst>
            <pc:docMk/>
            <pc:sldMk cId="1571403171" sldId="285"/>
            <ac:inkMk id="23" creationId="{7F073828-303A-4A33-ABA6-14D125DB70D2}"/>
          </ac:inkMkLst>
        </pc:inkChg>
        <pc:inkChg chg="add del">
          <ac:chgData name="柿沼 茜音" userId="bacb7638664b3343" providerId="Windows Live" clId="Web-{D69D6A1A-F2B1-4DC6-BBAF-C9C5CDF4F386}" dt="2022-02-14T09:31:00.892" v="377"/>
          <ac:inkMkLst>
            <pc:docMk/>
            <pc:sldMk cId="1571403171" sldId="285"/>
            <ac:inkMk id="24" creationId="{82069F2A-9CE0-421F-BBA4-71BFF0A272CC}"/>
          </ac:inkMkLst>
        </pc:inkChg>
        <pc:inkChg chg="add del">
          <ac:chgData name="柿沼 茜音" userId="bacb7638664b3343" providerId="Windows Live" clId="Web-{D69D6A1A-F2B1-4DC6-BBAF-C9C5CDF4F386}" dt="2022-02-14T09:30:59.252" v="376"/>
          <ac:inkMkLst>
            <pc:docMk/>
            <pc:sldMk cId="1571403171" sldId="285"/>
            <ac:inkMk id="25" creationId="{30B53EA4-43B2-456D-A708-7E7521B220C6}"/>
          </ac:inkMkLst>
        </pc:inkChg>
        <pc:inkChg chg="add del">
          <ac:chgData name="柿沼 茜音" userId="bacb7638664b3343" providerId="Windows Live" clId="Web-{D69D6A1A-F2B1-4DC6-BBAF-C9C5CDF4F386}" dt="2022-02-14T09:31:16.987" v="379"/>
          <ac:inkMkLst>
            <pc:docMk/>
            <pc:sldMk cId="1571403171" sldId="285"/>
            <ac:inkMk id="26" creationId="{1963A791-CAE9-4EDD-90BC-2CE51734AB8D}"/>
          </ac:inkMkLst>
        </pc:inkChg>
        <pc:inkChg chg="add del">
          <ac:chgData name="柿沼 茜音" userId="bacb7638664b3343" providerId="Windows Live" clId="Web-{D69D6A1A-F2B1-4DC6-BBAF-C9C5CDF4F386}" dt="2022-02-14T09:31:30.768" v="383"/>
          <ac:inkMkLst>
            <pc:docMk/>
            <pc:sldMk cId="1571403171" sldId="285"/>
            <ac:inkMk id="27" creationId="{63A7E9E9-A25B-4638-BC04-0DA27CA8DA85}"/>
          </ac:inkMkLst>
        </pc:inkChg>
        <pc:inkChg chg="add del">
          <ac:chgData name="柿沼 茜音" userId="bacb7638664b3343" providerId="Windows Live" clId="Web-{D69D6A1A-F2B1-4DC6-BBAF-C9C5CDF4F386}" dt="2022-02-14T09:31:29.674" v="382"/>
          <ac:inkMkLst>
            <pc:docMk/>
            <pc:sldMk cId="1571403171" sldId="285"/>
            <ac:inkMk id="28" creationId="{4CD59953-4047-49EF-87C4-CEB8B7E30C29}"/>
          </ac:inkMkLst>
        </pc:inkChg>
        <pc:inkChg chg="add">
          <ac:chgData name="柿沼 茜音" userId="bacb7638664b3343" providerId="Windows Live" clId="Web-{D69D6A1A-F2B1-4DC6-BBAF-C9C5CDF4F386}" dt="2022-02-14T09:31:44.878" v="384"/>
          <ac:inkMkLst>
            <pc:docMk/>
            <pc:sldMk cId="1571403171" sldId="285"/>
            <ac:inkMk id="29" creationId="{90EBCF78-5B21-4E3A-BA56-B327DCE09081}"/>
          </ac:inkMkLst>
        </pc:inkChg>
        <pc:inkChg chg="add">
          <ac:chgData name="柿沼 茜音" userId="bacb7638664b3343" providerId="Windows Live" clId="Web-{D69D6A1A-F2B1-4DC6-BBAF-C9C5CDF4F386}" dt="2022-02-14T09:31:48.159" v="385"/>
          <ac:inkMkLst>
            <pc:docMk/>
            <pc:sldMk cId="1571403171" sldId="285"/>
            <ac:inkMk id="30" creationId="{90B5EA5C-6FDF-4EF3-9E5E-602FCA42A595}"/>
          </ac:inkMkLst>
        </pc:inkChg>
        <pc:inkChg chg="add">
          <ac:chgData name="柿沼 茜音" userId="bacb7638664b3343" providerId="Windows Live" clId="Web-{D69D6A1A-F2B1-4DC6-BBAF-C9C5CDF4F386}" dt="2022-02-14T09:31:52.175" v="386"/>
          <ac:inkMkLst>
            <pc:docMk/>
            <pc:sldMk cId="1571403171" sldId="285"/>
            <ac:inkMk id="31" creationId="{E2C619E6-04E6-4E42-81F3-AA82BD9C5F57}"/>
          </ac:inkMkLst>
        </pc:inkChg>
        <pc:inkChg chg="add">
          <ac:chgData name="柿沼 茜音" userId="bacb7638664b3343" providerId="Windows Live" clId="Web-{D69D6A1A-F2B1-4DC6-BBAF-C9C5CDF4F386}" dt="2022-02-14T09:31:55.050" v="387"/>
          <ac:inkMkLst>
            <pc:docMk/>
            <pc:sldMk cId="1571403171" sldId="285"/>
            <ac:inkMk id="32" creationId="{F651C823-17E7-450C-BA70-7D0DB171B6B6}"/>
          </ac:inkMkLst>
        </pc:inkChg>
        <pc:inkChg chg="add del">
          <ac:chgData name="柿沼 茜音" userId="bacb7638664b3343" providerId="Windows Live" clId="Web-{D69D6A1A-F2B1-4DC6-BBAF-C9C5CDF4F386}" dt="2022-02-14T09:32:09.550" v="389"/>
          <ac:inkMkLst>
            <pc:docMk/>
            <pc:sldMk cId="1571403171" sldId="285"/>
            <ac:inkMk id="33" creationId="{F07218C7-41DD-41DF-9033-3DF5CCFF0724}"/>
          </ac:inkMkLst>
        </pc:inkChg>
        <pc:inkChg chg="add">
          <ac:chgData name="柿沼 茜音" userId="bacb7638664b3343" providerId="Windows Live" clId="Web-{D69D6A1A-F2B1-4DC6-BBAF-C9C5CDF4F386}" dt="2022-02-14T09:32:16.660" v="390"/>
          <ac:inkMkLst>
            <pc:docMk/>
            <pc:sldMk cId="1571403171" sldId="285"/>
            <ac:inkMk id="34" creationId="{DD7B19C9-6EE6-4F81-9AC1-45DFE3C5118A}"/>
          </ac:inkMkLst>
        </pc:inkChg>
        <pc:inkChg chg="add">
          <ac:chgData name="柿沼 茜音" userId="bacb7638664b3343" providerId="Windows Live" clId="Web-{D69D6A1A-F2B1-4DC6-BBAF-C9C5CDF4F386}" dt="2022-02-14T09:32:22.347" v="391"/>
          <ac:inkMkLst>
            <pc:docMk/>
            <pc:sldMk cId="1571403171" sldId="285"/>
            <ac:inkMk id="35" creationId="{A537E523-A1A2-42B6-8E1B-8DA95E1F308C}"/>
          </ac:inkMkLst>
        </pc:inkChg>
        <pc:inkChg chg="add">
          <ac:chgData name="柿沼 茜音" userId="bacb7638664b3343" providerId="Windows Live" clId="Web-{D69D6A1A-F2B1-4DC6-BBAF-C9C5CDF4F386}" dt="2022-02-14T09:32:26.285" v="392"/>
          <ac:inkMkLst>
            <pc:docMk/>
            <pc:sldMk cId="1571403171" sldId="285"/>
            <ac:inkMk id="36" creationId="{7F3D206F-B8C7-435B-8501-DE69FABAE0B1}"/>
          </ac:inkMkLst>
        </pc:inkChg>
        <pc:inkChg chg="add">
          <ac:chgData name="柿沼 茜音" userId="bacb7638664b3343" providerId="Windows Live" clId="Web-{D69D6A1A-F2B1-4DC6-BBAF-C9C5CDF4F386}" dt="2022-02-14T09:32:46.739" v="393"/>
          <ac:inkMkLst>
            <pc:docMk/>
            <pc:sldMk cId="1571403171" sldId="285"/>
            <ac:inkMk id="37" creationId="{69242E94-3912-40EF-8547-7BCD51A424B5}"/>
          </ac:inkMkLst>
        </pc:inkChg>
      </pc:sldChg>
      <pc:sldChg chg="modSp modNotes">
        <pc:chgData name="柿沼 茜音" userId="bacb7638664b3343" providerId="Windows Live" clId="Web-{D69D6A1A-F2B1-4DC6-BBAF-C9C5CDF4F386}" dt="2022-02-14T09:09:47.316" v="242" actId="1076"/>
        <pc:sldMkLst>
          <pc:docMk/>
          <pc:sldMk cId="222360550" sldId="287"/>
        </pc:sldMkLst>
        <pc:spChg chg="mod">
          <ac:chgData name="柿沼 茜音" userId="bacb7638664b3343" providerId="Windows Live" clId="Web-{D69D6A1A-F2B1-4DC6-BBAF-C9C5CDF4F386}" dt="2022-02-14T09:09:47.316" v="242" actId="1076"/>
          <ac:spMkLst>
            <pc:docMk/>
            <pc:sldMk cId="222360550" sldId="287"/>
            <ac:spMk id="2" creationId="{3CB530DB-B68E-764A-A0EE-AB75B202F966}"/>
          </ac:spMkLst>
        </pc:spChg>
        <pc:spChg chg="mod">
          <ac:chgData name="柿沼 茜音" userId="bacb7638664b3343" providerId="Windows Live" clId="Web-{D69D6A1A-F2B1-4DC6-BBAF-C9C5CDF4F386}" dt="2022-02-14T08:27:30.585" v="177" actId="20577"/>
          <ac:spMkLst>
            <pc:docMk/>
            <pc:sldMk cId="222360550" sldId="287"/>
            <ac:spMk id="4" creationId="{A15ACA05-D76E-EF4B-A30E-7DBE2FC0C183}"/>
          </ac:spMkLst>
        </pc:spChg>
        <pc:spChg chg="mod">
          <ac:chgData name="柿沼 茜音" userId="bacb7638664b3343" providerId="Windows Live" clId="Web-{D69D6A1A-F2B1-4DC6-BBAF-C9C5CDF4F386}" dt="2022-02-14T08:27:41.929" v="178" actId="20577"/>
          <ac:spMkLst>
            <pc:docMk/>
            <pc:sldMk cId="222360550" sldId="287"/>
            <ac:spMk id="5" creationId="{B0107D1D-5C62-BE4F-99ED-19B4DE1E3622}"/>
          </ac:spMkLst>
        </pc:spChg>
        <pc:picChg chg="mod">
          <ac:chgData name="柿沼 茜音" userId="bacb7638664b3343" providerId="Windows Live" clId="Web-{D69D6A1A-F2B1-4DC6-BBAF-C9C5CDF4F386}" dt="2022-02-14T07:29:07.034" v="106" actId="1076"/>
          <ac:picMkLst>
            <pc:docMk/>
            <pc:sldMk cId="222360550" sldId="287"/>
            <ac:picMk id="11" creationId="{CF7FB3EA-DAA2-4C46-9373-955C87C377D5}"/>
          </ac:picMkLst>
        </pc:picChg>
      </pc:sldChg>
      <pc:sldChg chg="modSp">
        <pc:chgData name="柿沼 茜音" userId="bacb7638664b3343" providerId="Windows Live" clId="Web-{D69D6A1A-F2B1-4DC6-BBAF-C9C5CDF4F386}" dt="2022-02-14T08:28:50.118" v="181" actId="20577"/>
        <pc:sldMkLst>
          <pc:docMk/>
          <pc:sldMk cId="2412162898" sldId="296"/>
        </pc:sldMkLst>
        <pc:spChg chg="mod">
          <ac:chgData name="柿沼 茜音" userId="bacb7638664b3343" providerId="Windows Live" clId="Web-{D69D6A1A-F2B1-4DC6-BBAF-C9C5CDF4F386}" dt="2022-02-14T08:28:50.118" v="181" actId="20577"/>
          <ac:spMkLst>
            <pc:docMk/>
            <pc:sldMk cId="2412162898" sldId="296"/>
            <ac:spMk id="3" creationId="{32410EAB-3970-4DD4-9162-2E6B4C417807}"/>
          </ac:spMkLst>
        </pc:spChg>
      </pc:sldChg>
      <pc:sldChg chg="modSp">
        <pc:chgData name="柿沼 茜音" userId="bacb7638664b3343" providerId="Windows Live" clId="Web-{D69D6A1A-F2B1-4DC6-BBAF-C9C5CDF4F386}" dt="2022-02-14T09:24:54.603" v="343" actId="20577"/>
        <pc:sldMkLst>
          <pc:docMk/>
          <pc:sldMk cId="1774381481" sldId="297"/>
        </pc:sldMkLst>
        <pc:spChg chg="mod">
          <ac:chgData name="柿沼 茜音" userId="bacb7638664b3343" providerId="Windows Live" clId="Web-{D69D6A1A-F2B1-4DC6-BBAF-C9C5CDF4F386}" dt="2022-02-14T09:24:54.603" v="343" actId="20577"/>
          <ac:spMkLst>
            <pc:docMk/>
            <pc:sldMk cId="1774381481" sldId="297"/>
            <ac:spMk id="6" creationId="{BE9631A3-814A-804F-8964-0EB27B53BA36}"/>
          </ac:spMkLst>
        </pc:spChg>
      </pc:sldChg>
      <pc:sldChg chg="modSp modNotes">
        <pc:chgData name="柿沼 茜音" userId="bacb7638664b3343" providerId="Windows Live" clId="Web-{D69D6A1A-F2B1-4DC6-BBAF-C9C5CDF4F386}" dt="2022-02-14T07:23:05.745" v="60" actId="1076"/>
        <pc:sldMkLst>
          <pc:docMk/>
          <pc:sldMk cId="3665955355" sldId="300"/>
        </pc:sldMkLst>
        <pc:spChg chg="mod">
          <ac:chgData name="柿沼 茜音" userId="bacb7638664b3343" providerId="Windows Live" clId="Web-{D69D6A1A-F2B1-4DC6-BBAF-C9C5CDF4F386}" dt="2022-02-14T07:23:05.745" v="60" actId="1076"/>
          <ac:spMkLst>
            <pc:docMk/>
            <pc:sldMk cId="3665955355" sldId="300"/>
            <ac:spMk id="3" creationId="{B8F86026-35FF-4024-8E37-423E6C8C1F4D}"/>
          </ac:spMkLst>
        </pc:spChg>
      </pc:sldChg>
      <pc:sldChg chg="modSp">
        <pc:chgData name="柿沼 茜音" userId="bacb7638664b3343" providerId="Windows Live" clId="Web-{D69D6A1A-F2B1-4DC6-BBAF-C9C5CDF4F386}" dt="2022-02-14T08:21:12.498" v="161" actId="20577"/>
        <pc:sldMkLst>
          <pc:docMk/>
          <pc:sldMk cId="2975184921" sldId="309"/>
        </pc:sldMkLst>
        <pc:spChg chg="mod">
          <ac:chgData name="柿沼 茜音" userId="bacb7638664b3343" providerId="Windows Live" clId="Web-{D69D6A1A-F2B1-4DC6-BBAF-C9C5CDF4F386}" dt="2022-02-14T08:21:12.498" v="161" actId="20577"/>
          <ac:spMkLst>
            <pc:docMk/>
            <pc:sldMk cId="2975184921" sldId="309"/>
            <ac:spMk id="8" creationId="{5D597722-87DD-4161-AB96-9B8A97635ED9}"/>
          </ac:spMkLst>
        </pc:spChg>
      </pc:sldChg>
      <pc:sldChg chg="modSp modNotes">
        <pc:chgData name="柿沼 茜音" userId="bacb7638664b3343" providerId="Windows Live" clId="Web-{D69D6A1A-F2B1-4DC6-BBAF-C9C5CDF4F386}" dt="2022-02-14T08:17:34.727" v="159"/>
        <pc:sldMkLst>
          <pc:docMk/>
          <pc:sldMk cId="2322012212" sldId="310"/>
        </pc:sldMkLst>
        <pc:spChg chg="mod">
          <ac:chgData name="柿沼 茜音" userId="bacb7638664b3343" providerId="Windows Live" clId="Web-{D69D6A1A-F2B1-4DC6-BBAF-C9C5CDF4F386}" dt="2022-02-14T07:39:19.939" v="122" actId="20577"/>
          <ac:spMkLst>
            <pc:docMk/>
            <pc:sldMk cId="2322012212" sldId="310"/>
            <ac:spMk id="2" creationId="{10A3D226-9CD0-4757-8471-3C126899C708}"/>
          </ac:spMkLst>
        </pc:spChg>
      </pc:sldChg>
      <pc:sldChg chg="modSp">
        <pc:chgData name="柿沼 茜音" userId="bacb7638664b3343" providerId="Windows Live" clId="Web-{D69D6A1A-F2B1-4DC6-BBAF-C9C5CDF4F386}" dt="2022-02-14T07:15:15.624" v="0" actId="1076"/>
        <pc:sldMkLst>
          <pc:docMk/>
          <pc:sldMk cId="1015776853" sldId="313"/>
        </pc:sldMkLst>
        <pc:spChg chg="mod">
          <ac:chgData name="柿沼 茜音" userId="bacb7638664b3343" providerId="Windows Live" clId="Web-{D69D6A1A-F2B1-4DC6-BBAF-C9C5CDF4F386}" dt="2022-02-14T07:15:15.624" v="0" actId="1076"/>
          <ac:spMkLst>
            <pc:docMk/>
            <pc:sldMk cId="1015776853" sldId="313"/>
            <ac:spMk id="2" creationId="{9F41BC98-DD72-48DF-8DA7-9474CD442732}"/>
          </ac:spMkLst>
        </pc:spChg>
      </pc:sldChg>
      <pc:sldChg chg="addSp modSp">
        <pc:chgData name="柿沼 茜音" userId="bacb7638664b3343" providerId="Windows Live" clId="Web-{D69D6A1A-F2B1-4DC6-BBAF-C9C5CDF4F386}" dt="2022-02-14T09:07:09.640" v="241" actId="1076"/>
        <pc:sldMkLst>
          <pc:docMk/>
          <pc:sldMk cId="3154344284" sldId="315"/>
        </pc:sldMkLst>
        <pc:spChg chg="add mod">
          <ac:chgData name="柿沼 茜音" userId="bacb7638664b3343" providerId="Windows Live" clId="Web-{D69D6A1A-F2B1-4DC6-BBAF-C9C5CDF4F386}" dt="2022-02-14T09:07:09.640" v="241" actId="1076"/>
          <ac:spMkLst>
            <pc:docMk/>
            <pc:sldMk cId="3154344284" sldId="315"/>
            <ac:spMk id="5" creationId="{C89CD94A-68F6-4A3E-A791-BFED2F5E6950}"/>
          </ac:spMkLst>
        </pc:spChg>
      </pc:sldChg>
    </pc:docChg>
  </pc:docChgLst>
  <pc:docChgLst>
    <pc:chgData name="片岡 愛海" userId="89748f703fc3332d" providerId="Windows Live" clId="Web-{AE104D0C-E5D7-41CF-97F5-B84623B2A60B}"/>
    <pc:docChg chg="modSld sldOrd">
      <pc:chgData name="片岡 愛海" userId="89748f703fc3332d" providerId="Windows Live" clId="Web-{AE104D0C-E5D7-41CF-97F5-B84623B2A60B}" dt="2022-02-15T09:11:39.276" v="55"/>
      <pc:docMkLst>
        <pc:docMk/>
      </pc:docMkLst>
      <pc:sldChg chg="addSp modSp">
        <pc:chgData name="片岡 愛海" userId="89748f703fc3332d" providerId="Windows Live" clId="Web-{AE104D0C-E5D7-41CF-97F5-B84623B2A60B}" dt="2022-02-15T09:05:18.611" v="53"/>
        <pc:sldMkLst>
          <pc:docMk/>
          <pc:sldMk cId="869120543" sldId="290"/>
        </pc:sldMkLst>
        <pc:picChg chg="mod">
          <ac:chgData name="片岡 愛海" userId="89748f703fc3332d" providerId="Windows Live" clId="Web-{AE104D0C-E5D7-41CF-97F5-B84623B2A60B}" dt="2022-02-15T09:05:14.861" v="51" actId="1076"/>
          <ac:picMkLst>
            <pc:docMk/>
            <pc:sldMk cId="869120543" sldId="290"/>
            <ac:picMk id="4" creationId="{3EEEEA6B-4E39-5643-9363-18672C54D87A}"/>
          </ac:picMkLst>
        </pc:picChg>
        <pc:picChg chg="mod">
          <ac:chgData name="片岡 愛海" userId="89748f703fc3332d" providerId="Windows Live" clId="Web-{AE104D0C-E5D7-41CF-97F5-B84623B2A60B}" dt="2022-02-15T08:56:32.692" v="37"/>
          <ac:picMkLst>
            <pc:docMk/>
            <pc:sldMk cId="869120543" sldId="290"/>
            <ac:picMk id="9" creationId="{D223ABDE-B626-9C4B-A359-4A627F06DE8C}"/>
          </ac:picMkLst>
        </pc:picChg>
        <pc:picChg chg="add mod modCrop">
          <ac:chgData name="片岡 愛海" userId="89748f703fc3332d" providerId="Windows Live" clId="Web-{AE104D0C-E5D7-41CF-97F5-B84623B2A60B}" dt="2022-02-15T09:05:18.611" v="53"/>
          <ac:picMkLst>
            <pc:docMk/>
            <pc:sldMk cId="869120543" sldId="290"/>
            <ac:picMk id="11" creationId="{2EAF94D8-DAD3-4DCE-BEFE-0ADD6D505971}"/>
          </ac:picMkLst>
        </pc:picChg>
      </pc:sldChg>
      <pc:sldChg chg="delSp modSp">
        <pc:chgData name="片岡 愛海" userId="89748f703fc3332d" providerId="Windows Live" clId="Web-{AE104D0C-E5D7-41CF-97F5-B84623B2A60B}" dt="2022-02-15T09:11:39.276" v="55"/>
        <pc:sldMkLst>
          <pc:docMk/>
          <pc:sldMk cId="2751833025" sldId="294"/>
        </pc:sldMkLst>
        <pc:picChg chg="del mod">
          <ac:chgData name="片岡 愛海" userId="89748f703fc3332d" providerId="Windows Live" clId="Web-{AE104D0C-E5D7-41CF-97F5-B84623B2A60B}" dt="2022-02-15T09:11:39.276" v="55"/>
          <ac:picMkLst>
            <pc:docMk/>
            <pc:sldMk cId="2751833025" sldId="294"/>
            <ac:picMk id="10" creationId="{13470B1C-45FF-6742-A603-D60D45AB32C4}"/>
          </ac:picMkLst>
        </pc:picChg>
      </pc:sldChg>
      <pc:sldChg chg="delSp">
        <pc:chgData name="片岡 愛海" userId="89748f703fc3332d" providerId="Windows Live" clId="Web-{AE104D0C-E5D7-41CF-97F5-B84623B2A60B}" dt="2022-02-15T08:56:16.348" v="36"/>
        <pc:sldMkLst>
          <pc:docMk/>
          <pc:sldMk cId="3307087338" sldId="298"/>
        </pc:sldMkLst>
        <pc:picChg chg="del">
          <ac:chgData name="片岡 愛海" userId="89748f703fc3332d" providerId="Windows Live" clId="Web-{AE104D0C-E5D7-41CF-97F5-B84623B2A60B}" dt="2022-02-15T08:56:16.348" v="36"/>
          <ac:picMkLst>
            <pc:docMk/>
            <pc:sldMk cId="3307087338" sldId="298"/>
            <ac:picMk id="5" creationId="{4FFA7398-644F-F240-8384-BDAF67D55CF5}"/>
          </ac:picMkLst>
        </pc:picChg>
      </pc:sldChg>
      <pc:sldChg chg="addSp delSp modSp">
        <pc:chgData name="片岡 愛海" userId="89748f703fc3332d" providerId="Windows Live" clId="Web-{AE104D0C-E5D7-41CF-97F5-B84623B2A60B}" dt="2022-02-15T08:54:36.549" v="35" actId="1076"/>
        <pc:sldMkLst>
          <pc:docMk/>
          <pc:sldMk cId="2624573782" sldId="316"/>
        </pc:sldMkLst>
        <pc:spChg chg="mod">
          <ac:chgData name="片岡 愛海" userId="89748f703fc3332d" providerId="Windows Live" clId="Web-{AE104D0C-E5D7-41CF-97F5-B84623B2A60B}" dt="2022-02-15T08:53:45.563" v="28" actId="1076"/>
          <ac:spMkLst>
            <pc:docMk/>
            <pc:sldMk cId="2624573782" sldId="316"/>
            <ac:spMk id="2" creationId="{03EA3BE4-16B6-4348-B090-6079F6F3EED1}"/>
          </ac:spMkLst>
        </pc:spChg>
        <pc:spChg chg="mod">
          <ac:chgData name="片岡 愛海" userId="89748f703fc3332d" providerId="Windows Live" clId="Web-{AE104D0C-E5D7-41CF-97F5-B84623B2A60B}" dt="2022-02-15T08:54:36.549" v="35" actId="1076"/>
          <ac:spMkLst>
            <pc:docMk/>
            <pc:sldMk cId="2624573782" sldId="316"/>
            <ac:spMk id="6" creationId="{77DDC4BF-9E92-429A-AB5B-263AFCB65D18}"/>
          </ac:spMkLst>
        </pc:spChg>
        <pc:spChg chg="mod">
          <ac:chgData name="片岡 愛海" userId="89748f703fc3332d" providerId="Windows Live" clId="Web-{AE104D0C-E5D7-41CF-97F5-B84623B2A60B}" dt="2022-02-15T08:53:45.547" v="27" actId="14100"/>
          <ac:spMkLst>
            <pc:docMk/>
            <pc:sldMk cId="2624573782" sldId="316"/>
            <ac:spMk id="8" creationId="{35A89C55-FA14-466D-B62A-EFB08472C51B}"/>
          </ac:spMkLst>
        </pc:spChg>
        <pc:graphicFrameChg chg="add del mod modGraphic">
          <ac:chgData name="片岡 愛海" userId="89748f703fc3332d" providerId="Windows Live" clId="Web-{AE104D0C-E5D7-41CF-97F5-B84623B2A60B}" dt="2022-02-15T08:51:41.201" v="16"/>
          <ac:graphicFrameMkLst>
            <pc:docMk/>
            <pc:sldMk cId="2624573782" sldId="316"/>
            <ac:graphicFrameMk id="5" creationId="{E3EBDF54-6AD3-4B05-910F-66994F8516A7}"/>
          </ac:graphicFrameMkLst>
        </pc:graphicFrameChg>
      </pc:sldChg>
      <pc:sldChg chg="ord">
        <pc:chgData name="片岡 愛海" userId="89748f703fc3332d" providerId="Windows Live" clId="Web-{AE104D0C-E5D7-41CF-97F5-B84623B2A60B}" dt="2022-02-15T08:37:19.196" v="9"/>
        <pc:sldMkLst>
          <pc:docMk/>
          <pc:sldMk cId="330542410" sldId="317"/>
        </pc:sldMkLst>
      </pc:sldChg>
      <pc:sldChg chg="ord">
        <pc:chgData name="片岡 愛海" userId="89748f703fc3332d" providerId="Windows Live" clId="Web-{AE104D0C-E5D7-41CF-97F5-B84623B2A60B}" dt="2022-02-15T08:36:59.101" v="7"/>
        <pc:sldMkLst>
          <pc:docMk/>
          <pc:sldMk cId="185481053" sldId="318"/>
        </pc:sldMkLst>
      </pc:sldChg>
      <pc:sldChg chg="ord">
        <pc:chgData name="片岡 愛海" userId="89748f703fc3332d" providerId="Windows Live" clId="Web-{AE104D0C-E5D7-41CF-97F5-B84623B2A60B}" dt="2022-02-15T08:43:53.424" v="11"/>
        <pc:sldMkLst>
          <pc:docMk/>
          <pc:sldMk cId="3749375169" sldId="319"/>
        </pc:sldMkLst>
      </pc:sldChg>
      <pc:sldChg chg="addSp modSp mod setBg setClrOvrMap">
        <pc:chgData name="片岡 愛海" userId="89748f703fc3332d" providerId="Windows Live" clId="Web-{AE104D0C-E5D7-41CF-97F5-B84623B2A60B}" dt="2022-02-15T08:34:33.801" v="6" actId="1076"/>
        <pc:sldMkLst>
          <pc:docMk/>
          <pc:sldMk cId="2677532255" sldId="324"/>
        </pc:sldMkLst>
        <pc:spChg chg="mod ord">
          <ac:chgData name="片岡 愛海" userId="89748f703fc3332d" providerId="Windows Live" clId="Web-{AE104D0C-E5D7-41CF-97F5-B84623B2A60B}" dt="2022-02-15T08:34:33.801" v="6" actId="1076"/>
          <ac:spMkLst>
            <pc:docMk/>
            <pc:sldMk cId="2677532255" sldId="324"/>
            <ac:spMk id="2" creationId="{D05EA848-F984-454A-A747-AFD1EFA87672}"/>
          </ac:spMkLst>
        </pc:spChg>
        <pc:spChg chg="add">
          <ac:chgData name="片岡 愛海" userId="89748f703fc3332d" providerId="Windows Live" clId="Web-{AE104D0C-E5D7-41CF-97F5-B84623B2A60B}" dt="2022-02-15T08:33:49.925" v="0"/>
          <ac:spMkLst>
            <pc:docMk/>
            <pc:sldMk cId="2677532255" sldId="324"/>
            <ac:spMk id="8" creationId="{87008D65-4C48-4CAB-8600-9F4C427CE64B}"/>
          </ac:spMkLst>
        </pc:spChg>
        <pc:spChg chg="add">
          <ac:chgData name="片岡 愛海" userId="89748f703fc3332d" providerId="Windows Live" clId="Web-{AE104D0C-E5D7-41CF-97F5-B84623B2A60B}" dt="2022-02-15T08:33:49.925" v="0"/>
          <ac:spMkLst>
            <pc:docMk/>
            <pc:sldMk cId="2677532255" sldId="324"/>
            <ac:spMk id="10" creationId="{9D286FC8-DD5D-4402-A2C0-8739BDAFEFE0}"/>
          </ac:spMkLst>
        </pc:spChg>
        <pc:spChg chg="add">
          <ac:chgData name="片岡 愛海" userId="89748f703fc3332d" providerId="Windows Live" clId="Web-{AE104D0C-E5D7-41CF-97F5-B84623B2A60B}" dt="2022-02-15T08:33:49.925" v="0"/>
          <ac:spMkLst>
            <pc:docMk/>
            <pc:sldMk cId="2677532255" sldId="324"/>
            <ac:spMk id="16" creationId="{504147A3-C177-493F-AFE0-5842E4EFFE75}"/>
          </ac:spMkLst>
        </pc:spChg>
        <pc:spChg chg="add">
          <ac:chgData name="片岡 愛海" userId="89748f703fc3332d" providerId="Windows Live" clId="Web-{AE104D0C-E5D7-41CF-97F5-B84623B2A60B}" dt="2022-02-15T08:33:49.925" v="0"/>
          <ac:spMkLst>
            <pc:docMk/>
            <pc:sldMk cId="2677532255" sldId="324"/>
            <ac:spMk id="18" creationId="{3E35CF44-6DDC-47A0-B8F5-6D06FFFA8B19}"/>
          </ac:spMkLst>
        </pc:spChg>
        <pc:picChg chg="mod">
          <ac:chgData name="片岡 愛海" userId="89748f703fc3332d" providerId="Windows Live" clId="Web-{AE104D0C-E5D7-41CF-97F5-B84623B2A60B}" dt="2022-02-15T08:33:49.925" v="0"/>
          <ac:picMkLst>
            <pc:docMk/>
            <pc:sldMk cId="2677532255" sldId="324"/>
            <ac:picMk id="3" creationId="{607B36C8-50E2-BC4D-BD9B-A7FEF862C9E5}"/>
          </ac:picMkLst>
        </pc:picChg>
        <pc:cxnChg chg="add">
          <ac:chgData name="片岡 愛海" userId="89748f703fc3332d" providerId="Windows Live" clId="Web-{AE104D0C-E5D7-41CF-97F5-B84623B2A60B}" dt="2022-02-15T08:33:49.925" v="0"/>
          <ac:cxnSpMkLst>
            <pc:docMk/>
            <pc:sldMk cId="2677532255" sldId="324"/>
            <ac:cxnSpMk id="12" creationId="{5CC23917-FA20-4DBD-BA3C-868A3EA84DFF}"/>
          </ac:cxnSpMkLst>
        </pc:cxnChg>
        <pc:cxnChg chg="add">
          <ac:chgData name="片岡 愛海" userId="89748f703fc3332d" providerId="Windows Live" clId="Web-{AE104D0C-E5D7-41CF-97F5-B84623B2A60B}" dt="2022-02-15T08:33:49.925" v="0"/>
          <ac:cxnSpMkLst>
            <pc:docMk/>
            <pc:sldMk cId="2677532255" sldId="324"/>
            <ac:cxnSpMk id="14" creationId="{36886924-9C7E-4890-8C5E-9D449C595DB1}"/>
          </ac:cxnSpMkLst>
        </pc:cxnChg>
      </pc:sldChg>
    </pc:docChg>
  </pc:docChgLst>
  <pc:docChgLst>
    <pc:chgData name="大當 日和" userId="637c117dd570f6e7" providerId="LiveId" clId="{16C24247-F6F0-CF4D-AF83-FFF7E78E2674}"/>
    <pc:docChg chg="undo custSel modSld">
      <pc:chgData name="大當 日和" userId="637c117dd570f6e7" providerId="LiveId" clId="{16C24247-F6F0-CF4D-AF83-FFF7E78E2674}" dt="2022-02-15T10:00:40.534" v="18" actId="1076"/>
      <pc:docMkLst>
        <pc:docMk/>
      </pc:docMkLst>
      <pc:sldChg chg="modSp">
        <pc:chgData name="大當 日和" userId="637c117dd570f6e7" providerId="LiveId" clId="{16C24247-F6F0-CF4D-AF83-FFF7E78E2674}" dt="2022-02-15T09:26:30.653" v="11" actId="1076"/>
        <pc:sldMkLst>
          <pc:docMk/>
          <pc:sldMk cId="670345824" sldId="272"/>
        </pc:sldMkLst>
        <pc:spChg chg="mod">
          <ac:chgData name="大當 日和" userId="637c117dd570f6e7" providerId="LiveId" clId="{16C24247-F6F0-CF4D-AF83-FFF7E78E2674}" dt="2022-02-15T09:26:30.653" v="11" actId="1076"/>
          <ac:spMkLst>
            <pc:docMk/>
            <pc:sldMk cId="670345824" sldId="272"/>
            <ac:spMk id="3" creationId="{76C64D33-C6F5-A441-8CC5-43DA677510EB}"/>
          </ac:spMkLst>
        </pc:spChg>
      </pc:sldChg>
      <pc:sldChg chg="modSp">
        <pc:chgData name="大當 日和" userId="637c117dd570f6e7" providerId="LiveId" clId="{16C24247-F6F0-CF4D-AF83-FFF7E78E2674}" dt="2022-02-15T09:42:52.631" v="16" actId="1076"/>
        <pc:sldMkLst>
          <pc:docMk/>
          <pc:sldMk cId="869120543" sldId="290"/>
        </pc:sldMkLst>
        <pc:picChg chg="mod">
          <ac:chgData name="大當 日和" userId="637c117dd570f6e7" providerId="LiveId" clId="{16C24247-F6F0-CF4D-AF83-FFF7E78E2674}" dt="2022-02-15T09:42:52.631" v="16" actId="1076"/>
          <ac:picMkLst>
            <pc:docMk/>
            <pc:sldMk cId="869120543" sldId="290"/>
            <ac:picMk id="10" creationId="{784792CE-1D0A-4E7A-A553-C799DD6DD54B}"/>
          </ac:picMkLst>
        </pc:picChg>
      </pc:sldChg>
      <pc:sldChg chg="modSp">
        <pc:chgData name="大當 日和" userId="637c117dd570f6e7" providerId="LiveId" clId="{16C24247-F6F0-CF4D-AF83-FFF7E78E2674}" dt="2022-02-15T08:56:22.238" v="8" actId="1076"/>
        <pc:sldMkLst>
          <pc:docMk/>
          <pc:sldMk cId="3665955355" sldId="300"/>
        </pc:sldMkLst>
        <pc:picChg chg="mod">
          <ac:chgData name="大當 日和" userId="637c117dd570f6e7" providerId="LiveId" clId="{16C24247-F6F0-CF4D-AF83-FFF7E78E2674}" dt="2022-02-15T08:56:22.238" v="8" actId="1076"/>
          <ac:picMkLst>
            <pc:docMk/>
            <pc:sldMk cId="3665955355" sldId="300"/>
            <ac:picMk id="2" creationId="{B3BA1B3B-F23B-0E40-95C4-4C5A7AA2478C}"/>
          </ac:picMkLst>
        </pc:picChg>
      </pc:sldChg>
      <pc:sldChg chg="modSp">
        <pc:chgData name="大當 日和" userId="637c117dd570f6e7" providerId="LiveId" clId="{16C24247-F6F0-CF4D-AF83-FFF7E78E2674}" dt="2022-02-15T10:00:40.534" v="18" actId="1076"/>
        <pc:sldMkLst>
          <pc:docMk/>
          <pc:sldMk cId="2975184921" sldId="309"/>
        </pc:sldMkLst>
        <pc:spChg chg="mod">
          <ac:chgData name="大當 日和" userId="637c117dd570f6e7" providerId="LiveId" clId="{16C24247-F6F0-CF4D-AF83-FFF7E78E2674}" dt="2022-02-15T10:00:40.534" v="18" actId="1076"/>
          <ac:spMkLst>
            <pc:docMk/>
            <pc:sldMk cId="2975184921" sldId="309"/>
            <ac:spMk id="7" creationId="{E05DED94-06AA-4555-893A-6A7E6C235B59}"/>
          </ac:spMkLst>
        </pc:spChg>
      </pc:sldChg>
      <pc:sldChg chg="modSp">
        <pc:chgData name="大當 日和" userId="637c117dd570f6e7" providerId="LiveId" clId="{16C24247-F6F0-CF4D-AF83-FFF7E78E2674}" dt="2022-02-15T08:11:01.781" v="0" actId="1076"/>
        <pc:sldMkLst>
          <pc:docMk/>
          <pc:sldMk cId="2322012212" sldId="310"/>
        </pc:sldMkLst>
        <pc:spChg chg="mod">
          <ac:chgData name="大當 日和" userId="637c117dd570f6e7" providerId="LiveId" clId="{16C24247-F6F0-CF4D-AF83-FFF7E78E2674}" dt="2022-02-15T08:11:01.781" v="0" actId="1076"/>
          <ac:spMkLst>
            <pc:docMk/>
            <pc:sldMk cId="2322012212" sldId="310"/>
            <ac:spMk id="2" creationId="{10A3D226-9CD0-4757-8471-3C126899C708}"/>
          </ac:spMkLst>
        </pc:spChg>
      </pc:sldChg>
      <pc:sldChg chg="modSp">
        <pc:chgData name="大當 日和" userId="637c117dd570f6e7" providerId="LiveId" clId="{16C24247-F6F0-CF4D-AF83-FFF7E78E2674}" dt="2022-02-15T09:30:04.868" v="14" actId="1076"/>
        <pc:sldMkLst>
          <pc:docMk/>
          <pc:sldMk cId="1015776853" sldId="313"/>
        </pc:sldMkLst>
        <pc:picChg chg="mod">
          <ac:chgData name="大當 日和" userId="637c117dd570f6e7" providerId="LiveId" clId="{16C24247-F6F0-CF4D-AF83-FFF7E78E2674}" dt="2022-02-15T09:30:04.868" v="14" actId="1076"/>
          <ac:picMkLst>
            <pc:docMk/>
            <pc:sldMk cId="1015776853" sldId="313"/>
            <ac:picMk id="4" creationId="{063EB698-0A79-4FC4-A687-A97A69878A96}"/>
          </ac:picMkLst>
        </pc:picChg>
      </pc:sldChg>
      <pc:sldChg chg="modSp">
        <pc:chgData name="大當 日和" userId="637c117dd570f6e7" providerId="LiveId" clId="{16C24247-F6F0-CF4D-AF83-FFF7E78E2674}" dt="2022-02-15T09:17:08.135" v="10" actId="1076"/>
        <pc:sldMkLst>
          <pc:docMk/>
          <pc:sldMk cId="2677532255" sldId="324"/>
        </pc:sldMkLst>
        <pc:picChg chg="mod">
          <ac:chgData name="大當 日和" userId="637c117dd570f6e7" providerId="LiveId" clId="{16C24247-F6F0-CF4D-AF83-FFF7E78E2674}" dt="2022-02-15T09:17:08.135" v="10" actId="1076"/>
          <ac:picMkLst>
            <pc:docMk/>
            <pc:sldMk cId="2677532255" sldId="324"/>
            <ac:picMk id="3" creationId="{607B36C8-50E2-BC4D-BD9B-A7FEF862C9E5}"/>
          </ac:picMkLst>
        </pc:picChg>
      </pc:sldChg>
    </pc:docChg>
  </pc:docChgLst>
  <pc:docChgLst>
    <pc:chgData name="もえ いま" userId="2cd21703dfd2bd85" providerId="LiveId" clId="{A2BCD004-FBBB-DA45-95B2-F7E869E58B59}"/>
    <pc:docChg chg="modSld">
      <pc:chgData name="もえ いま" userId="2cd21703dfd2bd85" providerId="LiveId" clId="{A2BCD004-FBBB-DA45-95B2-F7E869E58B59}" dt="2022-01-19T22:03:33.793" v="75" actId="1076"/>
      <pc:docMkLst>
        <pc:docMk/>
      </pc:docMkLst>
      <pc:sldChg chg="modSp">
        <pc:chgData name="もえ いま" userId="2cd21703dfd2bd85" providerId="LiveId" clId="{A2BCD004-FBBB-DA45-95B2-F7E869E58B59}" dt="2022-01-19T22:03:33.793" v="75" actId="1076"/>
        <pc:sldMkLst>
          <pc:docMk/>
          <pc:sldMk cId="3516760662" sldId="256"/>
        </pc:sldMkLst>
        <pc:spChg chg="mod">
          <ac:chgData name="もえ いま" userId="2cd21703dfd2bd85" providerId="LiveId" clId="{A2BCD004-FBBB-DA45-95B2-F7E869E58B59}" dt="2022-01-19T22:03:33.793" v="75" actId="1076"/>
          <ac:spMkLst>
            <pc:docMk/>
            <pc:sldMk cId="3516760662" sldId="256"/>
            <ac:spMk id="2" creationId="{2B8F4FE9-7044-2B47-97BB-AD620E6170F6}"/>
          </ac:spMkLst>
        </pc:spChg>
      </pc:sldChg>
      <pc:sldChg chg="modSp modNotesTx">
        <pc:chgData name="もえ いま" userId="2cd21703dfd2bd85" providerId="LiveId" clId="{A2BCD004-FBBB-DA45-95B2-F7E869E58B59}" dt="2022-01-19T04:24:48.081" v="70" actId="14100"/>
        <pc:sldMkLst>
          <pc:docMk/>
          <pc:sldMk cId="3471014594" sldId="277"/>
        </pc:sldMkLst>
        <pc:spChg chg="mod">
          <ac:chgData name="もえ いま" userId="2cd21703dfd2bd85" providerId="LiveId" clId="{A2BCD004-FBBB-DA45-95B2-F7E869E58B59}" dt="2022-01-19T04:24:48.081" v="70" actId="14100"/>
          <ac:spMkLst>
            <pc:docMk/>
            <pc:sldMk cId="3471014594" sldId="277"/>
            <ac:spMk id="12" creationId="{217508E8-2EFC-4E51-BF55-14DFCE9D8350}"/>
          </ac:spMkLst>
        </pc:spChg>
      </pc:sldChg>
      <pc:sldChg chg="modSp">
        <pc:chgData name="もえ いま" userId="2cd21703dfd2bd85" providerId="LiveId" clId="{A2BCD004-FBBB-DA45-95B2-F7E869E58B59}" dt="2022-01-19T05:43:31.927" v="71" actId="14100"/>
        <pc:sldMkLst>
          <pc:docMk/>
          <pc:sldMk cId="1382010666" sldId="280"/>
        </pc:sldMkLst>
        <pc:cxnChg chg="mod">
          <ac:chgData name="もえ いま" userId="2cd21703dfd2bd85" providerId="LiveId" clId="{A2BCD004-FBBB-DA45-95B2-F7E869E58B59}" dt="2022-01-19T05:43:31.927" v="71" actId="14100"/>
          <ac:cxnSpMkLst>
            <pc:docMk/>
            <pc:sldMk cId="1382010666" sldId="280"/>
            <ac:cxnSpMk id="30" creationId="{6AD0B092-1BDC-43BF-81FB-ACFDAAB7E4D0}"/>
          </ac:cxnSpMkLst>
        </pc:cxnChg>
      </pc:sldChg>
    </pc:docChg>
  </pc:docChgLst>
  <pc:docChgLst>
    <pc:chgData name="片岡 愛海" userId="89748f703fc3332d" providerId="Windows Live" clId="Web-{3DC89B08-C73F-4D66-A2D7-EA2B9EE8FE89}"/>
    <pc:docChg chg="addSld modSld">
      <pc:chgData name="片岡 愛海" userId="89748f703fc3332d" providerId="Windows Live" clId="Web-{3DC89B08-C73F-4D66-A2D7-EA2B9EE8FE89}" dt="2022-02-17T07:37:13.639" v="133"/>
      <pc:docMkLst>
        <pc:docMk/>
      </pc:docMkLst>
      <pc:sldChg chg="modSp">
        <pc:chgData name="片岡 愛海" userId="89748f703fc3332d" providerId="Windows Live" clId="Web-{3DC89B08-C73F-4D66-A2D7-EA2B9EE8FE89}" dt="2022-02-17T07:04:01.574" v="14" actId="20577"/>
        <pc:sldMkLst>
          <pc:docMk/>
          <pc:sldMk cId="1209144023" sldId="262"/>
        </pc:sldMkLst>
        <pc:spChg chg="mod">
          <ac:chgData name="片岡 愛海" userId="89748f703fc3332d" providerId="Windows Live" clId="Web-{3DC89B08-C73F-4D66-A2D7-EA2B9EE8FE89}" dt="2022-02-17T07:04:01.574" v="14" actId="20577"/>
          <ac:spMkLst>
            <pc:docMk/>
            <pc:sldMk cId="1209144023" sldId="262"/>
            <ac:spMk id="3" creationId="{D73B54DC-C354-B644-A916-766C5D80F529}"/>
          </ac:spMkLst>
        </pc:spChg>
      </pc:sldChg>
      <pc:sldChg chg="modSp">
        <pc:chgData name="片岡 愛海" userId="89748f703fc3332d" providerId="Windows Live" clId="Web-{3DC89B08-C73F-4D66-A2D7-EA2B9EE8FE89}" dt="2022-02-17T07:32:23.368" v="122" actId="20577"/>
        <pc:sldMkLst>
          <pc:docMk/>
          <pc:sldMk cId="670345824" sldId="272"/>
        </pc:sldMkLst>
        <pc:spChg chg="mod">
          <ac:chgData name="片岡 愛海" userId="89748f703fc3332d" providerId="Windows Live" clId="Web-{3DC89B08-C73F-4D66-A2D7-EA2B9EE8FE89}" dt="2022-02-17T07:32:23.368" v="122" actId="20577"/>
          <ac:spMkLst>
            <pc:docMk/>
            <pc:sldMk cId="670345824" sldId="272"/>
            <ac:spMk id="3" creationId="{76C64D33-C6F5-A441-8CC5-43DA677510EB}"/>
          </ac:spMkLst>
        </pc:spChg>
      </pc:sldChg>
      <pc:sldChg chg="modSp">
        <pc:chgData name="片岡 愛海" userId="89748f703fc3332d" providerId="Windows Live" clId="Web-{3DC89B08-C73F-4D66-A2D7-EA2B9EE8FE89}" dt="2022-02-17T07:03:21.589" v="10" actId="14100"/>
        <pc:sldMkLst>
          <pc:docMk/>
          <pc:sldMk cId="2027311041" sldId="274"/>
        </pc:sldMkLst>
        <pc:spChg chg="mod">
          <ac:chgData name="片岡 愛海" userId="89748f703fc3332d" providerId="Windows Live" clId="Web-{3DC89B08-C73F-4D66-A2D7-EA2B9EE8FE89}" dt="2022-02-17T07:03:21.589" v="10" actId="14100"/>
          <ac:spMkLst>
            <pc:docMk/>
            <pc:sldMk cId="2027311041" sldId="274"/>
            <ac:spMk id="2" creationId="{0DF800A4-9284-484F-AED3-5E2BC5DBA321}"/>
          </ac:spMkLst>
        </pc:spChg>
      </pc:sldChg>
      <pc:sldChg chg="addSp delSp modSp">
        <pc:chgData name="片岡 愛海" userId="89748f703fc3332d" providerId="Windows Live" clId="Web-{3DC89B08-C73F-4D66-A2D7-EA2B9EE8FE89}" dt="2022-02-17T07:37:13.639" v="133"/>
        <pc:sldMkLst>
          <pc:docMk/>
          <pc:sldMk cId="869120543" sldId="290"/>
        </pc:sldMkLst>
        <pc:picChg chg="add mod modCrop">
          <ac:chgData name="片岡 愛海" userId="89748f703fc3332d" providerId="Windows Live" clId="Web-{3DC89B08-C73F-4D66-A2D7-EA2B9EE8FE89}" dt="2022-02-17T07:36:57.201" v="132"/>
          <ac:picMkLst>
            <pc:docMk/>
            <pc:sldMk cId="869120543" sldId="290"/>
            <ac:picMk id="2" creationId="{1D901F72-6CB8-46D6-8BCC-26A56F98385A}"/>
          </ac:picMkLst>
        </pc:picChg>
        <pc:picChg chg="add del mod modCrop">
          <ac:chgData name="片岡 愛海" userId="89748f703fc3332d" providerId="Windows Live" clId="Web-{3DC89B08-C73F-4D66-A2D7-EA2B9EE8FE89}" dt="2022-02-17T07:37:13.639" v="133"/>
          <ac:picMkLst>
            <pc:docMk/>
            <pc:sldMk cId="869120543" sldId="290"/>
            <ac:picMk id="9" creationId="{ED7C222A-7FD4-47B6-9844-72C2CB503C1C}"/>
          </ac:picMkLst>
        </pc:picChg>
      </pc:sldChg>
      <pc:sldChg chg="modSp">
        <pc:chgData name="片岡 愛海" userId="89748f703fc3332d" providerId="Windows Live" clId="Web-{3DC89B08-C73F-4D66-A2D7-EA2B9EE8FE89}" dt="2022-02-17T06:58:38.832" v="3" actId="20577"/>
        <pc:sldMkLst>
          <pc:docMk/>
          <pc:sldMk cId="3839515121" sldId="301"/>
        </pc:sldMkLst>
        <pc:spChg chg="mod">
          <ac:chgData name="片岡 愛海" userId="89748f703fc3332d" providerId="Windows Live" clId="Web-{3DC89B08-C73F-4D66-A2D7-EA2B9EE8FE89}" dt="2022-02-17T06:58:38.832" v="3" actId="20577"/>
          <ac:spMkLst>
            <pc:docMk/>
            <pc:sldMk cId="3839515121" sldId="301"/>
            <ac:spMk id="17" creationId="{1DE169A7-7C54-4A85-A5F4-A73904B159C4}"/>
          </ac:spMkLst>
        </pc:spChg>
      </pc:sldChg>
      <pc:sldChg chg="modSp">
        <pc:chgData name="片岡 愛海" userId="89748f703fc3332d" providerId="Windows Live" clId="Web-{3DC89B08-C73F-4D66-A2D7-EA2B9EE8FE89}" dt="2022-02-17T07:31:11.226" v="96" actId="20577"/>
        <pc:sldMkLst>
          <pc:docMk/>
          <pc:sldMk cId="3914670190" sldId="323"/>
        </pc:sldMkLst>
        <pc:spChg chg="mod">
          <ac:chgData name="片岡 愛海" userId="89748f703fc3332d" providerId="Windows Live" clId="Web-{3DC89B08-C73F-4D66-A2D7-EA2B9EE8FE89}" dt="2022-02-17T07:31:11.226" v="96" actId="20577"/>
          <ac:spMkLst>
            <pc:docMk/>
            <pc:sldMk cId="3914670190" sldId="323"/>
            <ac:spMk id="2" creationId="{12BDF9B3-A10C-44FE-89C5-755C7CDEBF3E}"/>
          </ac:spMkLst>
        </pc:spChg>
      </pc:sldChg>
      <pc:sldChg chg="modSp">
        <pc:chgData name="片岡 愛海" userId="89748f703fc3332d" providerId="Windows Live" clId="Web-{3DC89B08-C73F-4D66-A2D7-EA2B9EE8FE89}" dt="2022-02-17T05:30:28.959" v="0" actId="1076"/>
        <pc:sldMkLst>
          <pc:docMk/>
          <pc:sldMk cId="3409754165" sldId="329"/>
        </pc:sldMkLst>
        <pc:graphicFrameChg chg="mod">
          <ac:chgData name="片岡 愛海" userId="89748f703fc3332d" providerId="Windows Live" clId="Web-{3DC89B08-C73F-4D66-A2D7-EA2B9EE8FE89}" dt="2022-02-17T05:30:28.959" v="0" actId="1076"/>
          <ac:graphicFrameMkLst>
            <pc:docMk/>
            <pc:sldMk cId="3409754165" sldId="329"/>
            <ac:graphicFrameMk id="8" creationId="{FAE988CF-D0DE-445A-872C-C02C7DE56010}"/>
          </ac:graphicFrameMkLst>
        </pc:graphicFrameChg>
      </pc:sldChg>
      <pc:sldChg chg="addSp delSp modSp new">
        <pc:chgData name="片岡 愛海" userId="89748f703fc3332d" providerId="Windows Live" clId="Web-{3DC89B08-C73F-4D66-A2D7-EA2B9EE8FE89}" dt="2022-02-17T07:27:40.180" v="76" actId="1076"/>
        <pc:sldMkLst>
          <pc:docMk/>
          <pc:sldMk cId="1570632410" sldId="332"/>
        </pc:sldMkLst>
        <pc:spChg chg="add">
          <ac:chgData name="片岡 愛海" userId="89748f703fc3332d" providerId="Windows Live" clId="Web-{3DC89B08-C73F-4D66-A2D7-EA2B9EE8FE89}" dt="2022-02-17T07:24:08.765" v="28"/>
          <ac:spMkLst>
            <pc:docMk/>
            <pc:sldMk cId="1570632410" sldId="332"/>
            <ac:spMk id="4" creationId="{5195CCDD-D20A-4ED9-BE97-C90FBB4C291F}"/>
          </ac:spMkLst>
        </pc:spChg>
        <pc:spChg chg="add del">
          <ac:chgData name="片岡 愛海" userId="89748f703fc3332d" providerId="Windows Live" clId="Web-{3DC89B08-C73F-4D66-A2D7-EA2B9EE8FE89}" dt="2022-02-17T07:24:20.297" v="30"/>
          <ac:spMkLst>
            <pc:docMk/>
            <pc:sldMk cId="1570632410" sldId="332"/>
            <ac:spMk id="6" creationId="{AECD2F58-ACD2-4D14-93D5-AB1E07EFEDDC}"/>
          </ac:spMkLst>
        </pc:spChg>
        <pc:spChg chg="add mod">
          <ac:chgData name="片岡 愛海" userId="89748f703fc3332d" providerId="Windows Live" clId="Web-{3DC89B08-C73F-4D66-A2D7-EA2B9EE8FE89}" dt="2022-02-17T07:27:32.128" v="74" actId="1076"/>
          <ac:spMkLst>
            <pc:docMk/>
            <pc:sldMk cId="1570632410" sldId="332"/>
            <ac:spMk id="7" creationId="{20FFD0E1-3959-456E-BD09-0547CA59508D}"/>
          </ac:spMkLst>
        </pc:spChg>
        <pc:graphicFrameChg chg="add del mod">
          <ac:chgData name="片岡 愛海" userId="89748f703fc3332d" providerId="Windows Live" clId="Web-{3DC89B08-C73F-4D66-A2D7-EA2B9EE8FE89}" dt="2022-02-17T07:05:24.967" v="20"/>
          <ac:graphicFrameMkLst>
            <pc:docMk/>
            <pc:sldMk cId="1570632410" sldId="332"/>
            <ac:graphicFrameMk id="2" creationId="{666EB1D7-0147-41BE-BF04-C126373EFF4B}"/>
          </ac:graphicFrameMkLst>
        </pc:graphicFrameChg>
        <pc:picChg chg="add mod">
          <ac:chgData name="片岡 愛海" userId="89748f703fc3332d" providerId="Windows Live" clId="Web-{3DC89B08-C73F-4D66-A2D7-EA2B9EE8FE89}" dt="2022-02-17T07:27:40.180" v="76" actId="1076"/>
          <ac:picMkLst>
            <pc:docMk/>
            <pc:sldMk cId="1570632410" sldId="332"/>
            <ac:picMk id="2" creationId="{5775E17D-60AC-4708-9CDE-403B920703EF}"/>
          </ac:picMkLst>
        </pc:picChg>
      </pc:sldChg>
      <pc:sldChg chg="modSp">
        <pc:chgData name="片岡 愛海" userId="89748f703fc3332d" providerId="Windows Live" clId="Web-{3DC89B08-C73F-4D66-A2D7-EA2B9EE8FE89}" dt="2022-02-17T07:28:10.348" v="77" actId="20577"/>
        <pc:sldMkLst>
          <pc:docMk/>
          <pc:sldMk cId="372864079" sldId="333"/>
        </pc:sldMkLst>
        <pc:spChg chg="mod">
          <ac:chgData name="片岡 愛海" userId="89748f703fc3332d" providerId="Windows Live" clId="Web-{3DC89B08-C73F-4D66-A2D7-EA2B9EE8FE89}" dt="2022-02-17T07:28:10.348" v="77" actId="20577"/>
          <ac:spMkLst>
            <pc:docMk/>
            <pc:sldMk cId="372864079" sldId="333"/>
            <ac:spMk id="3" creationId="{24B7BBF7-0E78-4503-A8FA-9441D58D42A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21830;&#24215;&#34903;&#23455;&#24907;&#12288;&#30740;&#31350;&#32972;&#26223;&#29992;&#12464;&#12521;&#125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業態別商店数の推移</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'[商店街実態　研究背景用グラフ.xlsx]Sheet2'!$J$4</c:f>
              <c:strCache>
                <c:ptCount val="1"/>
                <c:pt idx="0">
                  <c:v>食料品スーパー</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('[商店街実態　研究背景用グラフ.xlsx]Sheet2'!$Q$3,'[商店街実態　研究背景用グラフ.xlsx]Sheet2'!$R$3,'[商店街実態　研究背景用グラフ.xlsx]Sheet2'!$S$3)</c:f>
              <c:strCache>
                <c:ptCount val="3"/>
                <c:pt idx="0">
                  <c:v>平成3年</c:v>
                </c:pt>
                <c:pt idx="1">
                  <c:v>平成6年</c:v>
                </c:pt>
                <c:pt idx="2">
                  <c:v>平成9年</c:v>
                </c:pt>
              </c:strCache>
            </c:strRef>
          </c:cat>
          <c:val>
            <c:numRef>
              <c:f>('[商店街実態　研究背景用グラフ.xlsx]Sheet2'!$Q$4,'[商店街実態　研究背景用グラフ.xlsx]Sheet2'!$R$4,'[商店街実態　研究背景用グラフ.xlsx]Sheet2'!$S$4)</c:f>
              <c:numCache>
                <c:formatCode>General</c:formatCode>
                <c:ptCount val="3"/>
                <c:pt idx="0">
                  <c:v>100</c:v>
                </c:pt>
                <c:pt idx="1">
                  <c:v>109</c:v>
                </c:pt>
                <c:pt idx="2">
                  <c:v>118.5</c:v>
                </c:pt>
              </c:numCache>
            </c:numRef>
          </c:val>
          <c:smooth val="0"/>
          <c:extLst>
            <c:ext xmlns:c16="http://schemas.microsoft.com/office/drawing/2014/chart" uri="{C3380CC4-5D6E-409C-BE32-E72D297353CC}">
              <c16:uniqueId val="{00000000-CC20-4C83-9D31-189724077F26}"/>
            </c:ext>
          </c:extLst>
        </c:ser>
        <c:ser>
          <c:idx val="1"/>
          <c:order val="1"/>
          <c:tx>
            <c:strRef>
              <c:f>'[商店街実態　研究背景用グラフ.xlsx]Sheet2'!$J$5</c:f>
              <c:strCache>
                <c:ptCount val="1"/>
                <c:pt idx="0">
                  <c:v>コンビニエンスストア</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('[商店街実態　研究背景用グラフ.xlsx]Sheet2'!$Q$3,'[商店街実態　研究背景用グラフ.xlsx]Sheet2'!$R$3,'[商店街実態　研究背景用グラフ.xlsx]Sheet2'!$S$3)</c:f>
              <c:strCache>
                <c:ptCount val="3"/>
                <c:pt idx="0">
                  <c:v>平成3年</c:v>
                </c:pt>
                <c:pt idx="1">
                  <c:v>平成6年</c:v>
                </c:pt>
                <c:pt idx="2">
                  <c:v>平成9年</c:v>
                </c:pt>
              </c:strCache>
            </c:strRef>
          </c:cat>
          <c:val>
            <c:numRef>
              <c:f>('[商店街実態　研究背景用グラフ.xlsx]Sheet2'!$Q$5,'[商店街実態　研究背景用グラフ.xlsx]Sheet2'!$R$5,'[商店街実態　研究背景用グラフ.xlsx]Sheet2'!$S$5)</c:f>
              <c:numCache>
                <c:formatCode>General</c:formatCode>
                <c:ptCount val="3"/>
                <c:pt idx="0">
                  <c:v>100</c:v>
                </c:pt>
                <c:pt idx="1">
                  <c:v>118.4</c:v>
                </c:pt>
                <c:pt idx="2">
                  <c:v>148.20000000000002</c:v>
                </c:pt>
              </c:numCache>
            </c:numRef>
          </c:val>
          <c:smooth val="0"/>
          <c:extLst>
            <c:ext xmlns:c16="http://schemas.microsoft.com/office/drawing/2014/chart" uri="{C3380CC4-5D6E-409C-BE32-E72D297353CC}">
              <c16:uniqueId val="{00000001-CC20-4C83-9D31-189724077F26}"/>
            </c:ext>
          </c:extLst>
        </c:ser>
        <c:ser>
          <c:idx val="2"/>
          <c:order val="2"/>
          <c:tx>
            <c:strRef>
              <c:f>'[商店街実態　研究背景用グラフ.xlsx]Sheet2'!$J$6</c:f>
              <c:strCache>
                <c:ptCount val="1"/>
                <c:pt idx="0">
                  <c:v>食料品専門店</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('[商店街実態　研究背景用グラフ.xlsx]Sheet2'!$Q$3,'[商店街実態　研究背景用グラフ.xlsx]Sheet2'!$R$3,'[商店街実態　研究背景用グラフ.xlsx]Sheet2'!$S$3)</c:f>
              <c:strCache>
                <c:ptCount val="3"/>
                <c:pt idx="0">
                  <c:v>平成3年</c:v>
                </c:pt>
                <c:pt idx="1">
                  <c:v>平成6年</c:v>
                </c:pt>
                <c:pt idx="2">
                  <c:v>平成9年</c:v>
                </c:pt>
              </c:strCache>
            </c:strRef>
          </c:cat>
          <c:val>
            <c:numRef>
              <c:f>('[商店街実態　研究背景用グラフ.xlsx]Sheet2'!$Q$6,'[商店街実態　研究背景用グラフ.xlsx]Sheet2'!$R$6,'[商店街実態　研究背景用グラフ.xlsx]Sheet2'!$S$6)</c:f>
              <c:numCache>
                <c:formatCode>General</c:formatCode>
                <c:ptCount val="3"/>
                <c:pt idx="0">
                  <c:v>100</c:v>
                </c:pt>
                <c:pt idx="1">
                  <c:v>88.8</c:v>
                </c:pt>
                <c:pt idx="2">
                  <c:v>76.099999999999994</c:v>
                </c:pt>
              </c:numCache>
            </c:numRef>
          </c:val>
          <c:smooth val="0"/>
          <c:extLst>
            <c:ext xmlns:c16="http://schemas.microsoft.com/office/drawing/2014/chart" uri="{C3380CC4-5D6E-409C-BE32-E72D297353CC}">
              <c16:uniqueId val="{00000002-CC20-4C83-9D31-189724077F26}"/>
            </c:ext>
          </c:extLst>
        </c:ser>
        <c:ser>
          <c:idx val="3"/>
          <c:order val="3"/>
          <c:tx>
            <c:strRef>
              <c:f>'[商店街実態　研究背景用グラフ.xlsx]Sheet2'!$J$7</c:f>
              <c:strCache>
                <c:ptCount val="1"/>
                <c:pt idx="0">
                  <c:v>食料品中心店</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('[商店街実態　研究背景用グラフ.xlsx]Sheet2'!$Q$3,'[商店街実態　研究背景用グラフ.xlsx]Sheet2'!$R$3,'[商店街実態　研究背景用グラフ.xlsx]Sheet2'!$S$3)</c:f>
              <c:strCache>
                <c:ptCount val="3"/>
                <c:pt idx="0">
                  <c:v>平成3年</c:v>
                </c:pt>
                <c:pt idx="1">
                  <c:v>平成6年</c:v>
                </c:pt>
                <c:pt idx="2">
                  <c:v>平成9年</c:v>
                </c:pt>
              </c:strCache>
            </c:strRef>
          </c:cat>
          <c:val>
            <c:numRef>
              <c:f>('[商店街実態　研究背景用グラフ.xlsx]Sheet2'!$Q$7,'[商店街実態　研究背景用グラフ.xlsx]Sheet2'!$R$7,'[商店街実態　研究背景用グラフ.xlsx]Sheet2'!$S$7)</c:f>
              <c:numCache>
                <c:formatCode>General</c:formatCode>
                <c:ptCount val="3"/>
                <c:pt idx="0">
                  <c:v>100</c:v>
                </c:pt>
                <c:pt idx="1">
                  <c:v>87.4</c:v>
                </c:pt>
                <c:pt idx="2">
                  <c:v>70.800000000000011</c:v>
                </c:pt>
              </c:numCache>
            </c:numRef>
          </c:val>
          <c:smooth val="0"/>
          <c:extLst>
            <c:ext xmlns:c16="http://schemas.microsoft.com/office/drawing/2014/chart" uri="{C3380CC4-5D6E-409C-BE32-E72D297353CC}">
              <c16:uniqueId val="{00000003-CC20-4C83-9D31-189724077F26}"/>
            </c:ext>
          </c:extLst>
        </c:ser>
        <c:dLbls>
          <c:showLegendKey val="0"/>
          <c:showVal val="0"/>
          <c:showCatName val="0"/>
          <c:showSerName val="0"/>
          <c:showPercent val="0"/>
          <c:showBubbleSize val="0"/>
        </c:dLbls>
        <c:marker val="1"/>
        <c:smooth val="0"/>
        <c:axId val="1105991464"/>
        <c:axId val="2013291928"/>
      </c:lineChart>
      <c:catAx>
        <c:axId val="110599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013291928"/>
        <c:crosses val="autoZero"/>
        <c:auto val="1"/>
        <c:lblAlgn val="ctr"/>
        <c:lblOffset val="100"/>
        <c:noMultiLvlLbl val="0"/>
      </c:catAx>
      <c:valAx>
        <c:axId val="2013291928"/>
        <c:scaling>
          <c:orientation val="minMax"/>
          <c:min val="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US" altLang="ja-JP"/>
                  <a:t>(</a:t>
                </a:r>
                <a:r>
                  <a:rPr lang="ja-JP" altLang="en-US"/>
                  <a:t>％</a:t>
                </a:r>
                <a:r>
                  <a:rPr lang="en-US" altLang="ja-JP"/>
                  <a:t>)</a:t>
                </a:r>
              </a:p>
            </c:rich>
          </c:tx>
          <c:overlay val="0"/>
          <c:spPr>
            <a:noFill/>
            <a:ln>
              <a:noFill/>
            </a:ln>
            <a:effectLst/>
          </c:spPr>
          <c:txPr>
            <a:bodyPr rot="0" spcFirstLastPara="1" vertOverflow="ellipsis"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105991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1:45.501"/>
    </inkml:context>
    <inkml:brush xml:id="br0">
      <inkml:brushProperty name="width" value="0.1" units="cm"/>
      <inkml:brushProperty name="height" value="0.1" units="cm"/>
    </inkml:brush>
  </inkml:definitions>
  <inkml:trace contextRef="#ctx0" brushRef="#br0">17665 4027 16383 0 0,'2'0'0'0'0,"5"0"0"0"0,5 2 0 0 0,4 1 0 0 0,0 0 0 0 0,-3 1 0 0 0,-4 2 0 0 0,-8-2 0 0 0,-5 0 0 0 0,-5-2 0 0 0,-3-2 0 0 0,0 0 0 0 0,0-2 0 0 0,0-1 0 0 0,2 1 0 0 0,0-1 0 0 0,3 1 0 0 0,1-1 0 0 0,1-2 0 0 0,0-1 0 0 0,1 0 0 0 0,0-1 0 0 0,0-2 0 0 0,0-1 0 0 0,0-1 0 0 0,1-2 0 0 0,1 0 0 0 0,1 0 0 0 0,1-1 0 0 0,0 0 0 0 0,0 1 0 0 0,1 1 0 0 0,0 1 0 0 0,1 0 0 0 0,-1 1 0 0 0,1 2 0 0 0,0 2 0 0 0,-1 0 0 0 0,0 0 0 0 0,1 1 0 0 0,0-2 0 0 0,0 1 0 0 0,2 0 0 0 0,0 0 0 0 0,0 1 0 0 0,0-1 0 0 0,1 2 0 0 0,0 0 0 0 0,-1-1 0 0 0,0 2 0 0 0,2 0 0 0 0,0 0 0 0 0,2-1 0 0 0,2-1 0 0 0,3 2 0 0 0,1 0 0 0 0,-1 1 0 0 0,0 1 0 0 0,-2 1 0 0 0,-1 1 0 0 0,0 0 0 0 0,-2 2 0 0 0,0 0 0 0 0,-2 2 0 0 0,1 0 0 0 0,-2 1 0 0 0,0 1 0 0 0,0 1 0 0 0,-1 3 0 0 0,-1 1 0 0 0,-1 2 0 0 0,-1 1 0 0 0,0 1 0 0 0,-1 2 0 0 0,0 1 0 0 0,-1 1 0 0 0,0-1 0 0 0,-1 0 0 0 0,-2-1 0 0 0,0-1 0 0 0,1-1 0 0 0,0-2 0 0 0,-1-3 0 0 0,0 1 0 0 0,0 0 0 0 0,0 0 0 0 0,-1 0 0 0 0,0-1 0 0 0,0 1 0 0 0,0-1 0 0 0,0-1 0 0 0,-1 1 0 0 0,-1 0 0 0 0,0 0 0 0 0,-1-1 0 0 0,0-1 0 0 0,0-1 0 0 0,-1 0 0 0 0,0-2 0 0 0,-1 0 0 0 0,0-1 0 0 0,1-2 0 0 0,-1-1 0 0 0,0-1 0 0 0,1 0 0 0 0,-1-1 0 0 0,0 0 0 0 0,0-2 0 0 0,-1 1 0 0 0,1-2 0 0 0,1 1 0 0 0,1-1 0 0 0,1 0 0 0 0,-1-1 0 0 0,1 0 0 0 0,0-3 0 0 0,0-2 0 0 0,-1-2 0 0 0,2-1 0 0 0,-1 1 0 0 0,3-1 0 0 0,-1 0 0 0 0,2 0 0 0 0,1-2 0 0 0,0 1 0 0 0,2 0 0 0 0,-1-2 0 0 0,1 0 0 0 0,1-1 0 0 0,0 0 0 0 0,0 0 0 0 0,2 3 0 0 0,0-1 0 0 0,1 1 0 0 0,-1-1 0 0 0,3 0 0 0 0,0 1 0 0 0,1 0 0 0 0,0 1 0 0 0,2-1 0 0 0,1 0 0 0 0,0 3 0 0 0,0 1 0 0 0,0 1 0 0 0,-2 1 0 0 0,0 2 0 0 0,0 1 0 0 0,0 2 0 0 0,0 0 0 0 0,1 1 0 0 0,1 0 0 0 0,0 0 0 0 0,-1 1 0 0 0,-1 3 0 0 0,0 0 0 0 0,2 3 0 0 0,-1 1 0 0 0,-1 0 0 0 0,0 1 0 0 0,-2 1 0 0 0,1 3 0 0 0,2 0 0 0 0,-1 1 0 0 0,-1 0 0 0 0,-2-1 0 0 0,-2 2 0 0 0,0-1 0 0 0,-1 3 0 0 0,0-1 0 0 0,-1-1 0 0 0,-1 1 0 0 0,0 0 0 0 0,0-1 0 0 0,0 0 0 0 0,0-1 0 0 0,0-2 0 0 0,-1 0 0 0 0,-1-1 0 0 0,0 1 0 0 0,0 0 0 0 0,-1-1 0 0 0,-1 0 0 0 0,-1-1 0 0 0,1-1 0 0 0,0-1 0 0 0,-1 0 0 0 0,0 1 0 0 0,0-1 0 0 0,0 1 0 0 0,0-1 0 0 0,-2-1 0 0 0,-1 0 0 0 0,-1-1 0 0 0,-2 0 0 0 0,0-2 0 0 0,0 0 0 0 0,0-2 0 0 0,-1 0 0 0 0,-1-2 0 0 0,1 0 0 0 0,1-1 0 0 0,0-2 0 0 0,2 0 0 0 0,1-3 0 0 0,-1 0 0 0 0,-1-1 0 0 0,0-1 0 0 0,2-1 0 0 0,1 0 0 0 0,0 1 0 0 0,1 0 0 0 0,0 0 0 0 0,1-2 0 0 0,0 1 0 0 0,1 0 0 0 0,0-1 0 0 0,1-1 0 0 0,0 0 0 0 0,0 1 0 0 0,1 1 0 0 0,1-2 0 0 0,0-2 0 0 0,2-1 0 0 0,0-1 0 0 0,2-1 0 0 0,0-1 0 0 0,2 1 0 0 0,-1 0 0 0 0,0 2 0 0 0,1 2 0 0 0,0 0 0 0 0,-1 2 0 0 0,1 1 0 0 0,-2 2 0 0 0,1 3 0 0 0,-1 0 0 0 0,0 0 0 0 0,1 2 0 0 0,-1-1 0 0 0,1 1 0 0 0,0 0 0 0 0,1 0 0 0 0,3-1 0 0 0,1 2 0 0 0,0 0 0 0 0,0 1 0 0 0,0 0 0 0 0,-2 2 0 0 0,0 0 0 0 0,2 2 0 0 0,0 0 0 0 0,-1 3 0 0 0,3 0 0 0 0,1 4 0 0 0,-1 0 0 0 0,0 1 0 0 0,-1-1 0 0 0,-1 1 0 0 0,-1 1 0 0 0,0 1 0 0 0,-2 2 0 0 0,1 2 0 0 0,1 1 0 0 0,-2-1 0 0 0,0 0 0 0 0,0-2 0 0 0,-2-2 0 0 0,-2-1 0 0 0,0-2 0 0 0,-1 0 0 0 0,-1 0 0 0 0,0 0 0 0 0,0-1 0 0 0,-2-1 0 0 0,0 1 0 0 0,-1-2 0 0 0,-1-1 0 0 0,1 1 0 0 0,0-2 0 0 0,-1 0 0 0 0,0 0 0 0 0,1 0 0 0 0,1 0 0 0 0,0-1 0 0 0,-1 0 0 0 0,-1-2 0 0 0,-1 0 0 0 0,-2 0 0 0 0,0-1 0 0 0,0 0 0 0 0,1 0 0 0 0,-1-1 0 0 0,1 0 0 0 0,0 0 0 0 0,-1 0 0 0 0,1-1 0 0 0,1-2 0 0 0,1 0 0 0 0,1-3 0 0 0,0-2 0 0 0,-1 0 0 0 0,1-1 0 0 0,0-2 0 0 0,1 1 0 0 0,1 0 0 0 0,0-1 0 0 0,1-1 0 0 0,0-1 0 0 0,1 2 0 0 0,1 0 0 0 0,-1 2 0 0 0,1 1 0 0 0,1 1 0 0 0,-1 2 0 0 0,2-1 0 0 0,0 1 0 0 0,1 0 0 0 0,1 2 0 0 0,0 1 0 0 0,0 1 0 0 0,0 2 0 0 0,0 0 0 0 0,-1 1 0 0 0,-1 3 0 0 0,-2 1 0 0 0,-1 1 0 0 0,0 3 0 0 0,-1-1 0 0 0,-1 0 0 0 0,-1-1 0 0 0,0 0 0 0 0,-3 1 0 0 0,-1 1 0 0 0,0 0 0 0 0,-1-1 0 0 0,-1 0 0 0 0,1-1 0 0 0,-1 0 0 0 0,0-2 0 0 0,0-2 0 0 0,0-1 0 0 0,1-1 0 0 0,0 0 0 0 0,1-1 0 0 0,0-1 0 0 0,0-1 0 0 0,0-1 0 0 0,1-2 0 0 0,1-2 0 0 0,-1-2 0 0 0,1-2 0 0 0,2 0 0 0 0,0-1 0 0 0,0-1 0 0 0,0 1 0 0 0,1 2 0 0 0,0 1 0 0 0,0-1 0 0 0,1 1 0 0 0,0 1 0 0 0,0 0 0 0 0,0 1 0 0 0,0 0 0 0 0,0 0 0 0 0,1 0 0 0 0,2 0 0 0 0,-1 0 0 0 0,2 1 0 0 0,-1-1 0 0 0,0 1 0 0 0,1 1 0 0 0,1 2 0 0 0,0 1 0 0 0,1 0 0 0 0,-1 1 0 0 0,1 0 0 0 0,0 1 0 0 0,0 0 0 0 0,-1 1 0 0 0,0 2 0 0 0,0 0 0 0 0,-1 0 0 0 0,-2 1 0 0 0,1-1 0 0 0,0 1 0 0 0,-2 0 0 0 0,0 2 0 0 0,0-1 0 0 0,-1 0 0 0 0,0 0 0 0 0,0 0 0 0 0,0 0 0 0 0,0 0 0 0 0,0 0 0 0 0,0-1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12:07:01.7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0,'13388'0,"-13353"0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12:07:20.2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0,'12926'0,"-12895"0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12:07:36.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1,'6595'0,"-225"0,-6346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08:59:25.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1,'13933'0,"-13907"0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08:59:45.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0,'13872'0,"-13850"0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09:06:40.5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1,'13876'0,"-13843"0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1:48.768"/>
    </inkml:context>
    <inkml:brush xml:id="br0">
      <inkml:brushProperty name="width" value="0.1" units="cm"/>
      <inkml:brushProperty name="height" value="0.1" units="cm"/>
    </inkml:brush>
  </inkml:definitions>
  <inkml:trace contextRef="#ctx0" brushRef="#br0">16637 3700 16383 0 0,'-1'-1'0'0'0,"-1"-1"0"0"0,-1 0 0 0 0,0 0 0 0 0,0-1 0 0 0,-1-1 0 0 0,1-1 0 0 0,1 0 0 0 0,0 0 0 0 0,2-1 0 0 0,-1 0 0 0 0,1-1 0 0 0,0-1 0 0 0,0 1 0 0 0,0 0 0 0 0,0 0 0 0 0,1 1 0 0 0,-1 0 0 0 0,1 0 0 0 0,1 0 0 0 0,2 1 0 0 0,0 0 0 0 0,2 1 0 0 0,-1-1 0 0 0,1 1 0 0 0,1 1 0 0 0,-1 1 0 0 0,0 1 0 0 0,0 0 0 0 0,0 1 0 0 0,0 0 0 0 0,-1 1 0 0 0,0 1 0 0 0,0 0 0 0 0,0 1 0 0 0,0 0 0 0 0,-1 1 0 0 0,-1 1 0 0 0,1 3 0 0 0,0 0 0 0 0,-1 2 0 0 0,-1 2 0 0 0,-1-1 0 0 0,0 0 0 0 0,-1-1 0 0 0,0 0 0 0 0,0-1 0 0 0,0-1 0 0 0,0 0 0 0 0,-1-2 0 0 0,-2-3 0 0 0,0 0 0 0 0,-3-2 0 0 0,-2-1 0 0 0,-1 0 0 0 0,-1 0 0 0 0,0-1 0 0 0,-1 1 0 0 0,1 0 0 0 0,2-1 0 0 0,0-2 0 0 0,2 0 0 0 0,1-2 0 0 0,0 0 0 0 0,0-1 0 0 0,-1 1 0 0 0,2 0 0 0 0,0 0 0 0 0,0 0 0 0 0,1 0 0 0 0,-1-2 0 0 0,1 0 0 0 0,-1-1 0 0 0,0 0 0 0 0,0-1 0 0 0,1 0 0 0 0,0 0 0 0 0,1 0 0 0 0,0 1 0 0 0,1 0 0 0 0,0 2 0 0 0,1-1 0 0 0,0 1 0 0 0,1 0 0 0 0,1 2 0 0 0,2-1 0 0 0,1 2 0 0 0,0 0 0 0 0,1 2 0 0 0,0 0 0 0 0,0 1 0 0 0,1 0 0 0 0,-1 0 0 0 0,0 0 0 0 0,-1 1 0 0 0,-1 2 0 0 0,0 0 0 0 0,0 4 0 0 0,-2 2 0 0 0,1 1 0 0 0,-2-1 0 0 0,0 1 0 0 0,-1-1 0 0 0,0-1 0 0 0,0 0 0 0 0,-1-1 0 0 0,-1-1 0 0 0,-1 2 0 0 0,-2 0 0 0 0,-2 0 0 0 0,0-2 0 0 0,0 0 0 0 0,1 0 0 0 0,0-2 0 0 0,1 0 0 0 0,-1-1 0 0 0,-1-1 0 0 0,0 0 0 0 0,0-1 0 0 0,0-1 0 0 0,1 1 0 0 0,0-1 0 0 0,0-2 0 0 0,2 1 0 0 0,-2-1 0 0 0,1-2 0 0 0,0 1 0 0 0,0-1 0 0 0,-1 1 0 0 0,2-1 0 0 0,1 0 0 0 0,-1 0 0 0 0,2 1 0 0 0,-1-2 0 0 0,1 1 0 0 0,0-2 0 0 0,0 1 0 0 0,2-1 0 0 0,-1 0 0 0 0,1 0 0 0 0,0 0 0 0 0,0 0 0 0 0,1 0 0 0 0,-1 0 0 0 0,1 0 0 0 0,1 0 0 0 0,2 2 0 0 0,-1-1 0 0 0,1 1 0 0 0,0 1 0 0 0,0 0 0 0 0,1 1 0 0 0,2 1 0 0 0,1 0 0 0 0,-1 1 0 0 0,1 0 0 0 0,-1 0 0 0 0,0 1 0 0 0,-1 0 0 0 0,0 1 0 0 0,0 0 0 0 0,0 1 0 0 0,0 0 0 0 0,-2 1 0 0 0,1 1 0 0 0,0 0 0 0 0,-1 0 0 0 0,2 0 0 0 0,-1 0 0 0 0,0-1 0 0 0,-2 1 0 0 0,-1 0 0 0 0,1 0 0 0 0,-1 0 0 0 0,-1 1 0 0 0,1 0 0 0 0,1 0 0 0 0,0 0 0 0 0,-1-1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1:52.708"/>
    </inkml:context>
    <inkml:brush xml:id="br0">
      <inkml:brushProperty name="width" value="0.1" units="cm"/>
      <inkml:brushProperty name="height" value="0.1" units="cm"/>
    </inkml:brush>
  </inkml:definitions>
  <inkml:trace contextRef="#ctx0" brushRef="#br0">18459 3875 16383 0 0,'-2'0'0'0'0,"-1"0"0"0"0,-2 0 0 0 0,0-1 0 0 0,0 0 0 0 0,-1-1 0 0 0,0 1 0 0 0,-1 0 0 0 0,1-2 0 0 0,2-1 0 0 0,0 0 0 0 0,1 1 0 0 0,-2 1 0 0 0,0 1 0 0 0,1-1 0 0 0,0-1 0 0 0,0 0 0 0 0,0-2 0 0 0,0 1 0 0 0,1 0 0 0 0,-1 0 0 0 0,0 0 0 0 0,0 1 0 0 0,0 0 0 0 0,1-1 0 0 0,1 0 0 0 0,-1 0 0 0 0,1 0 0 0 0,0-1 0 0 0,0 0 0 0 0,0 0 0 0 0,1 0 0 0 0,0-1 0 0 0,0 0 0 0 0,2 1 0 0 0,1 1 0 0 0,2 2 0 0 0,1 1 0 0 0,0 0 0 0 0,1 2 0 0 0,-1 1 0 0 0,0 2 0 0 0,0 0 0 0 0,-1 0 0 0 0,0 1 0 0 0,0 0 0 0 0,0 2 0 0 0,-1 0 0 0 0,-1 0 0 0 0,-1 0 0 0 0,-1 0 0 0 0,0 0 0 0 0,0 2 0 0 0,0-1 0 0 0,0 1 0 0 0,-1 0 0 0 0,-2 0 0 0 0,0-2 0 0 0,-2 0 0 0 0,1 0 0 0 0,-1-1 0 0 0,0-1 0 0 0,-1-2 0 0 0,-1 0 0 0 0,1 0 0 0 0,-1-2 0 0 0,0 0 0 0 0,1 0 0 0 0,-1-1 0 0 0,1 0 0 0 0,-1 0 0 0 0,0-1 0 0 0,0-2 0 0 0,1 0 0 0 0,1-1 0 0 0,0 1 0 0 0,0-1 0 0 0,0-1 0 0 0,-1 1 0 0 0,2-1 0 0 0,0-1 0 0 0,1 0 0 0 0,-1 0 0 0 0,1-1 0 0 0,1-1 0 0 0,0 0 0 0 0,2-1 0 0 0,1 0 0 0 0,0-1 0 0 0,1 0 0 0 0,1 1 0 0 0,1 1 0 0 0,0 0 0 0 0,2 2 0 0 0,0 1 0 0 0,0 1 0 0 0,0-1 0 0 0,-1 1 0 0 0,-1 0 0 0 0,0 1 0 0 0,0 0 0 0 0,0 2 0 0 0,1 0 0 0 0,0 2 0 0 0,1 1 0 0 0,0 2 0 0 0,0-1 0 0 0,1 2 0 0 0,0-1 0 0 0,0 2 0 0 0,0 2 0 0 0,0 1 0 0 0,-2-1 0 0 0,0 1 0 0 0,0 0 0 0 0,-1 0 0 0 0,-1-1 0 0 0,1-1 0 0 0,-1 1 0 0 0,0-2 0 0 0,-1 1 0 0 0,-1-1 0 0 0,0 0 0 0 0,-1 0 0 0 0,0 0 0 0 0,0-1 0 0 0,-1 1 0 0 0,-1 0 0 0 0,0 0 0 0 0,0 0 0 0 0,-1 0 0 0 0,0 0 0 0 0,-2-2 0 0 0,0 1 0 0 0,-1-1 0 0 0,0-1 0 0 0,0 0 0 0 0,0-1 0 0 0,-1 0 0 0 0,0-3 0 0 0,-2 0 0 0 0,0-2 0 0 0,0-1 0 0 0,-1-1 0 0 0,1-2 0 0 0,-1 0 0 0 0,1-2 0 0 0,1-1 0 0 0,0 1 0 0 0,2-3 0 0 0,0-1 0 0 0,3-1 0 0 0,0 0 0 0 0,2 1 0 0 0,1 0 0 0 0,0 0 0 0 0,0 1 0 0 0,0 1 0 0 0,2 1 0 0 0,0 1 0 0 0,2 2 0 0 0,1-1 0 0 0,0 2 0 0 0,0 1 0 0 0,0 0 0 0 0,0 1 0 0 0,-1 0 0 0 0,0 1 0 0 0,0 1 0 0 0,0-1 0 0 0,0 1 0 0 0,0 1 0 0 0,1 0 0 0 0,0 0 0 0 0,0 1 0 0 0,1 0 0 0 0,0 1 0 0 0,0 1 0 0 0,0 2 0 0 0,0 1 0 0 0,0 0 0 0 0,0 2 0 0 0,-1 1 0 0 0,-1 1 0 0 0,1-1 0 0 0,-1 0 0 0 0,-1-1 0 0 0,1-2 0 0 0,-2 0 0 0 0,-1 0 0 0 0,0 0 0 0 0,0 0 0 0 0,-1 1 0 0 0,-1 0 0 0 0,1-1 0 0 0,0 1 0 0 0,0 0 0 0 0,0 0 0 0 0,0 0 0 0 0,-1 0 0 0 0,-2-1 0 0 0,1-1 0 0 0,-1 0 0 0 0,-2-1 0 0 0,1-2 0 0 0,-3 0 0 0 0,-1-1 0 0 0,-1 0 0 0 0,-1 0 0 0 0,0 0 0 0 0,0-1 0 0 0,2-1 0 0 0,1 0 0 0 0,1-2 0 0 0,2 0 0 0 0,0 0 0 0 0,2 0 0 0 0,-1-1 0 0 0,0-1 0 0 0,1-2 0 0 0,1-1 0 0 0,1-1 0 0 0,0-1 0 0 0,2 2 0 0 0,0 2 0 0 0,1-1 0 0 0,2 1 0 0 0,-1-1 0 0 0,0 1 0 0 0,0 2 0 0 0,0-1 0 0 0,0 2 0 0 0,1 0 0 0 0,0 1 0 0 0,0 0 0 0 0,1 2 0 0 0,0 0 0 0 0,1 1 0 0 0,1 0 0 0 0,2 0 0 0 0,-1 0 0 0 0,0 1 0 0 0,-1-1 0 0 0,0 0 0 0 0,-3 1 0 0 0,0 1 0 0 0,0 1 0 0 0,-1 0 0 0 0,-1 0 0 0 0,0 1 0 0 0,0 0 0 0 0,0 0 0 0 0,-1 2 0 0 0,0-1 0 0 0,-1 1 0 0 0,2 0 0 0 0,0 0 0 0 0,-1 0 0 0 0,-1 1 0 0 0,1 0 0 0 0,-2 0 0 0 0,0 0 0 0 0,0 0 0 0 0,0-1 0 0 0,0 1 0 0 0,0-1 0 0 0,0-1 0 0 0,0 1 0 0 0,0 0 0 0 0,0 0 0 0 0,0 0 0 0 0,0 0 0 0 0,-1-1 0 0 0,0-1 0 0 0,-2 1 0 0 0,0 0 0 0 0,0 0 0 0 0,-1-1 0 0 0,0 1 0 0 0,1-1 0 0 0,-1 1 0 0 0,-1 0 0 0 0,0 0 0 0 0,0-1 0 0 0,-1 0 0 0 0,0-2 0 0 0,0 0 0 0 0,0-1 0 0 0,0-1 0 0 0,0 0 0 0 0,0 0 0 0 0,0 0 0 0 0,1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1:55.663"/>
    </inkml:context>
    <inkml:brush xml:id="br0">
      <inkml:brushProperty name="width" value="0.1" units="cm"/>
      <inkml:brushProperty name="height" value="0.1" units="cm"/>
    </inkml:brush>
  </inkml:definitions>
  <inkml:trace contextRef="#ctx0" brushRef="#br0">18894 3893 16383 0 0,'-1'0'0'0'0,"-1"-1"0"0"0,-1-2 0 0 0,0 1 0 0 0,0-3 0 0 0,0-1 0 0 0,2-1 0 0 0,0-1 0 0 0,0 1 0 0 0,1 0 0 0 0,0 0 0 0 0,0 0 0 0 0,0 1 0 0 0,0 0 0 0 0,0 0 0 0 0,1 2 0 0 0,2 0 0 0 0,-1 1 0 0 0,2 0 0 0 0,0 2 0 0 0,1-1 0 0 0,1 2 0 0 0,1 0 0 0 0,-1 1 0 0 0,-1 1 0 0 0,-2 2 0 0 0,-1 1 0 0 0,0 0 0 0 0,-1 1 0 0 0,1 0 0 0 0,-2 0 0 0 0,1 1 0 0 0,-1-1 0 0 0,0 0 0 0 0,0 0 0 0 0,0 0 0 0 0,0 0 0 0 0,0-1 0 0 0,-1 1 0 0 0,-2-1 0 0 0,0 0 0 0 0,-1-1 0 0 0,0 0 0 0 0,-1-1 0 0 0,0-1 0 0 0,1 0 0 0 0,-1 0 0 0 0,-2-1 0 0 0,-1 0 0 0 0,0 0 0 0 0,-2-1 0 0 0,0-1 0 0 0,3-2 0 0 0,0 1 0 0 0,1-1 0 0 0,0 0 0 0 0,0-1 0 0 0,0-2 0 0 0,1 0 0 0 0,-1 0 0 0 0,2-1 0 0 0,1 1 0 0 0,1 0 0 0 0,0-2 0 0 0,2 0 0 0 0,0-1 0 0 0,0 1 0 0 0,0 0 0 0 0,1 1 0 0 0,0 1 0 0 0,0 0 0 0 0,3 0 0 0 0,0 1 0 0 0,2 0 0 0 0,0 2 0 0 0,0 0 0 0 0,1 2 0 0 0,-1 0 0 0 0,0 1 0 0 0,0 0 0 0 0,0 0 0 0 0,0 0 0 0 0,0 0 0 0 0,0 1 0 0 0,0 0 0 0 0,1 0 0 0 0,-1 1 0 0 0,0 2 0 0 0,-1 1 0 0 0,0 2 0 0 0,0-2 0 0 0,0 1 0 0 0,-1 0 0 0 0,-2 0 0 0 0,1 1 0 0 0,-1 1 0 0 0,-1 0 0 0 0,1 0 0 0 0,0 0 0 0 0,0 0 0 0 0,-1 0 0 0 0,-1-1 0 0 0,1 0 0 0 0,-1-1 0 0 0,0 0 0 0 0,0 0 0 0 0,-1-1 0 0 0,-1 0 0 0 0,1-1 0 0 0,-1 0 0 0 0,-1-1 0 0 0,0 0 0 0 0,0 0 0 0 0,-1 0 0 0 0,-1-1 0 0 0,0 0 0 0 0,-1-1 0 0 0,-1-1 0 0 0,-2 1 0 0 0,2-2 0 0 0,0-1 0 0 0,0 1 0 0 0,1-1 0 0 0,0-2 0 0 0,0 0 0 0 0,1-1 0 0 0,1 0 0 0 0,0-2 0 0 0,1-1 0 0 0,0-2 0 0 0,1-1 0 0 0,1 0 0 0 0,0 0 0 0 0,1 0 0 0 0,0 0 0 0 0,0 1 0 0 0,0 0 0 0 0,1 2 0 0 0,1 1 0 0 0,0 0 0 0 0,0 0 0 0 0,1 0 0 0 0,1 1 0 0 0,1 0 0 0 0,0 0 0 0 0,0 2 0 0 0,-1-1 0 0 0,1 1 0 0 0,-1 1 0 0 0,0-1 0 0 0,0 0 0 0 0,1 1 0 0 0,0 1 0 0 0,1 1 0 0 0,-1 1 0 0 0,1 0 0 0 0,0 0 0 0 0,0 0 0 0 0,0 1 0 0 0,0 1 0 0 0,-1 0 0 0 0,-2 1 0 0 0,1 1 0 0 0,-1 0 0 0 0,2-1 0 0 0,-1 1 0 0 0,0 0 0 0 0,0 0 0 0 0,-1 0 0 0 0,0 0 0 0 0,-1 0 0 0 0,1 0 0 0 0,-1-1 0 0 0,-1 2 0 0 0,1 0 0 0 0,0 0 0 0 0,0 0 0 0 0,0 0 0 0 0,0-1 0 0 0,0 1 0 0 0,-2 1 0 0 0,1-1 0 0 0,-1 1 0 0 0,0 0 0 0 0,0 0 0 0 0,0 0 0 0 0,0 0 0 0 0,0 0 0 0 0,0-1 0 0 0,0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2:17.166"/>
    </inkml:context>
    <inkml:brush xml:id="br0">
      <inkml:brushProperty name="width" value="0.1" units="cm"/>
      <inkml:brushProperty name="height" value="0.1" units="cm"/>
    </inkml:brush>
  </inkml:definitions>
  <inkml:trace contextRef="#ctx0" brushRef="#br0">18370 9473 16383 0 0,'-1'0'0'0'0,"-1"-1"0"0"0,0 0 0 0 0,-1-2 0 0 0,-1-1 0 0 0,1-2 0 0 0,-1 0 0 0 0,2-1 0 0 0,0-1 0 0 0,1 0 0 0 0,1 0 0 0 0,3 1 0 0 0,0 0 0 0 0,1 1 0 0 0,0 0 0 0 0,0 0 0 0 0,1 2 0 0 0,-1 0 0 0 0,1 0 0 0 0,-1 1 0 0 0,1 0 0 0 0,0 1 0 0 0,1 1 0 0 0,0 0 0 0 0,0 1 0 0 0,0 0 0 0 0,1 0 0 0 0,-1 1 0 0 0,0 1 0 0 0,-1 1 0 0 0,0 0 0 0 0,0 1 0 0 0,0 0 0 0 0,-1 0 0 0 0,1 1 0 0 0,-2 0 0 0 0,-1 0 0 0 0,-1 0 0 0 0,-1 1 0 0 0,1-1 0 0 0,1 1 0 0 0,-1 0 0 0 0,0 0 0 0 0,-1 0 0 0 0,0 0 0 0 0,1 2 0 0 0,-2-2 0 0 0,-1 0 0 0 0,1-1 0 0 0,-1 1 0 0 0,0 0 0 0 0,-2-1 0 0 0,-1 1 0 0 0,-1-1 0 0 0,0-2 0 0 0,0 0 0 0 0,-1-1 0 0 0,-1 0 0 0 0,1-1 0 0 0,0 0 0 0 0,0-1 0 0 0,1 1 0 0 0,-1-1 0 0 0,1 0 0 0 0,1 0 0 0 0,-1-1 0 0 0,0 1 0 0 0,0 0 0 0 0,0-1 0 0 0,2-1 0 0 0,-1-1 0 0 0,0 0 0 0 0,2-1 0 0 0,-1-1 0 0 0,-1 0 0 0 0,-1 0 0 0 0,0 1 0 0 0,2-1 0 0 0,0-1 0 0 0,1-1 0 0 0,1 0 0 0 0,1 0 0 0 0,0-1 0 0 0,1 0 0 0 0,1 0 0 0 0,1 0 0 0 0,0 0 0 0 0,2 1 0 0 0,0 1 0 0 0,0 0 0 0 0,0 0 0 0 0,0 0 0 0 0,0 0 0 0 0,1 0 0 0 0,1 0 0 0 0,1 1 0 0 0,2 2 0 0 0,1 0 0 0 0,0 2 0 0 0,-1 0 0 0 0,-1 1 0 0 0,0 1 0 0 0,-2 0 0 0 0,2 1 0 0 0,-1 3 0 0 0,0 2 0 0 0,0 2 0 0 0,-1 2 0 0 0,-1 0 0 0 0,-1 1 0 0 0,-2 0 0 0 0,0 2 0 0 0,-2-1 0 0 0,0 0 0 0 0,0-1 0 0 0,-1 0 0 0 0,-2-1 0 0 0,-1 0 0 0 0,-2-1 0 0 0,0 0 0 0 0,-3-1 0 0 0,1 0 0 0 0,0 1 0 0 0,-1-1 0 0 0,1 1 0 0 0,0-2 0 0 0,1-2 0 0 0,-1 2 0 0 0,0-1 0 0 0,1-1 0 0 0,0-1 0 0 0,0-1 0 0 0,-1-2 0 0 0,0 0 0 0 0,0-1 0 0 0,-1-2 0 0 0,1-1 0 0 0,2-3 0 0 0,-1-1 0 0 0,2-1 0 0 0,-1-2 0 0 0,0 0 0 0 0,1 1 0 0 0,-1-1 0 0 0,1-1 0 0 0,1 0 0 0 0,0-1 0 0 0,2 0 0 0 0,-1 1 0 0 0,1 1 0 0 0,1 1 0 0 0,0-1 0 0 0,0 0 0 0 0,1-1 0 0 0,0 0 0 0 0,0 0 0 0 0,0-1 0 0 0,0 1 0 0 0,1-1 0 0 0,1 2 0 0 0,1-2 0 0 0,1 0 0 0 0,1 1 0 0 0,0-1 0 0 0,1 1 0 0 0,-1 2 0 0 0,2-1 0 0 0,0 2 0 0 0,1 1 0 0 0,-1-1 0 0 0,1 1 0 0 0,2 1 0 0 0,-1 1 0 0 0,1 1 0 0 0,0 1 0 0 0,-1 1 0 0 0,0 1 0 0 0,-1 1 0 0 0,-2 1 0 0 0,-1 2 0 0 0,0 1 0 0 0,0 1 0 0 0,-2 2 0 0 0,0 0 0 0 0,-1 1 0 0 0,0 0 0 0 0,-1 1 0 0 0,-1 0 0 0 0,0 0 0 0 0,0 0 0 0 0,0 1 0 0 0,-1-1 0 0 0,0-1 0 0 0,-2 0 0 0 0,0 0 0 0 0,0 0 0 0 0,-1 0 0 0 0,-1 1 0 0 0,2-1 0 0 0,-1 1 0 0 0,-2-1 0 0 0,1-1 0 0 0,0 0 0 0 0,0 0 0 0 0,-2-1 0 0 0,-1 1 0 0 0,0-2 0 0 0,-1-1 0 0 0,0-1 0 0 0,0-2 0 0 0,-1 0 0 0 0,0-2 0 0 0,0 1 0 0 0,0-1 0 0 0,0-1 0 0 0,1 1 0 0 0,0 0 0 0 0,0 0 0 0 0,3-1 0 0 0,-1-2 0 0 0,1 0 0 0 0,0-2 0 0 0,0 0 0 0 0,0-1 0 0 0,0 1 0 0 0,1 0 0 0 0,1 0 0 0 0,1 0 0 0 0,0 1 0 0 0,-2-2 0 0 0,2-3 0 0 0,-1-1 0 0 0,1-1 0 0 0,-1 0 0 0 0,1 1 0 0 0,1-1 0 0 0,1 1 0 0 0,0 2 0 0 0,1 0 0 0 0,-1 0 0 0 0,2-1 0 0 0,1 1 0 0 0,0-3 0 0 0,2 1 0 0 0,-1 1 0 0 0,1 1 0 0 0,-1-1 0 0 0,1 1 0 0 0,0-1 0 0 0,4 1 0 0 0,1-1 0 0 0,-1 1 0 0 0,1 1 0 0 0,0 1 0 0 0,0 0 0 0 0,-1 2 0 0 0,0 0 0 0 0,3 1 0 0 0,0 1 0 0 0,0 1 0 0 0,-1 0 0 0 0,-1 1 0 0 0,-2 0 0 0 0,0 0 0 0 0,1 0 0 0 0,1 0 0 0 0,-1 0 0 0 0,0 0 0 0 0,0 1 0 0 0,0 1 0 0 0,-1 0 0 0 0,-1 1 0 0 0,0 2 0 0 0,1 0 0 0 0,0 1 0 0 0,-1 2 0 0 0,2 0 0 0 0,0 1 0 0 0,0 1 0 0 0,-1 0 0 0 0,1 1 0 0 0,-2 0 0 0 0,-1-1 0 0 0,0 0 0 0 0,0-1 0 0 0,-1-1 0 0 0,0 2 0 0 0,-1-1 0 0 0,0 0 0 0 0,-1 0 0 0 0,0 0 0 0 0,0 0 0 0 0,-1 0 0 0 0,0 0 0 0 0,-1-1 0 0 0,0 0 0 0 0,0-1 0 0 0,-1-1 0 0 0,-3 1 0 0 0,0 1 0 0 0,0-2 0 0 0,-2-1 0 0 0,0-1 0 0 0,0 0 0 0 0,0 0 0 0 0,-1 0 0 0 0,0-1 0 0 0,-1 1 0 0 0,0 0 0 0 0,0-1 0 0 0,2 0 0 0 0,0-1 0 0 0,-1 0 0 0 0,0-1 0 0 0,-2 0 0 0 0,-1-1 0 0 0,1 0 0 0 0,-1 0 0 0 0,-1-2 0 0 0,1-1 0 0 0,-2-1 0 0 0,1 0 0 0 0,0-1 0 0 0,2-2 0 0 0,0 1 0 0 0,2-1 0 0 0,1 0 0 0 0,0 1 0 0 0,0 0 0 0 0,1-1 0 0 0,1 1 0 0 0,-1-3 0 0 0,1 0 0 0 0,0 0 0 0 0,0-1 0 0 0,0 2 0 0 0,2 0 0 0 0,-1 0 0 0 0,1 0 0 0 0,1 0 0 0 0,-1-1 0 0 0,2 1 0 0 0,0-3 0 0 0,0 0 0 0 0,0 1 0 0 0,1-1 0 0 0,0 0 0 0 0,1 0 0 0 0,1-2 0 0 0,0-1 0 0 0,1 1 0 0 0,-1 1 0 0 0,2 1 0 0 0,0 1 0 0 0,0 0 0 0 0,1 0 0 0 0,0 1 0 0 0,1 0 0 0 0,1 3 0 0 0,1-2 0 0 0,0 2 0 0 0,-2-1 0 0 0,-1 2 0 0 0,1-1 0 0 0,0 1 0 0 0,1 0 0 0 0,1 0 0 0 0,0 0 0 0 0,-1 1 0 0 0,0 0 0 0 0,-1 1 0 0 0,-1 1 0 0 0,1 0 0 0 0,-2 2 0 0 0,1 0 0 0 0,0 0 0 0 0,0 0 0 0 0,1 0 0 0 0,-1 2 0 0 0,-1-1 0 0 0,1 0 0 0 0,-1 1 0 0 0,-2 2 0 0 0,1 0 0 0 0,1 1 0 0 0,0 1 0 0 0,1 0 0 0 0,-1 0 0 0 0,-1-1 0 0 0,2 1 0 0 0,-1 1 0 0 0,1 0 0 0 0,-2 0 0 0 0,0 1 0 0 0,-1 1 0 0 0,0 0 0 0 0,-2 0 0 0 0,0-1 0 0 0,-1 1 0 0 0,0 0 0 0 0,1-1 0 0 0,0 0 0 0 0,0-1 0 0 0,0 0 0 0 0,0-1 0 0 0,-1 0 0 0 0,0 0 0 0 0,0 0 0 0 0,0 0 0 0 0,-1-1 0 0 0,0 1 0 0 0,-1 1 0 0 0,-1 0 0 0 0,0 0 0 0 0,-1-1 0 0 0,0-1 0 0 0,0 1 0 0 0,-2-1 0 0 0,0 0 0 0 0,1 0 0 0 0,1 1 0 0 0,1-1 0 0 0,-1-1 0 0 0,-2 1 0 0 0,0 0 0 0 0,0-1 0 0 0,-1 1 0 0 0,-1 1 0 0 0,0 1 0 0 0,-1-1 0 0 0,1-1 0 0 0,0 1 0 0 0,0-1 0 0 0,-1-1 0 0 0,-1 1 0 0 0,1-1 0 0 0,-1 0 0 0 0,-2-1 0 0 0,1 0 0 0 0,0-2 0 0 0,0 0 0 0 0,0-1 0 0 0,0 0 0 0 0,1 0 0 0 0,-1 0 0 0 0,1 0 0 0 0,-1 0 0 0 0,0 0 0 0 0,1 0 0 0 0,-1-1 0 0 0,-1-2 0 0 0,1 1 0 0 0,0-1 0 0 0,1 2 0 0 0,-1 0 0 0 0,1-1 0 0 0,2 0 0 0 0,1 0 0 0 0,-1 0 0 0 0,1 0 0 0 0,0 0 0 0 0,0 0 0 0 0,-1 1 0 0 0,1-2 0 0 0,0 0 0 0 0,1-1 0 0 0,1-1 0 0 0,0 0 0 0 0,1 1 0 0 0,2-1 0 0 0,0 0 0 0 0,0-1 0 0 0,0-1 0 0 0,1 0 0 0 0,0 0 0 0 0,1 0 0 0 0,-1 1 0 0 0,1-1 0 0 0,0 1 0 0 0,0 1 0 0 0,0-1 0 0 0,1 0 0 0 0,0 0 0 0 0,1 0 0 0 0,1 0 0 0 0,-1 0 0 0 0,1 1 0 0 0,0 0 0 0 0,1 0 0 0 0,0 1 0 0 0,0-1 0 0 0,0 0 0 0 0,1-1 0 0 0,0 0 0 0 0,1 1 0 0 0,0 0 0 0 0,0 0 0 0 0,0 2 0 0 0,-1-1 0 0 0,0 1 0 0 0,1 0 0 0 0,0 0 0 0 0,0 0 0 0 0,1 0 0 0 0,-1-1 0 0 0,0 1 0 0 0,1-1 0 0 0,1 2 0 0 0,0 1 0 0 0,1 0 0 0 0,1 0 0 0 0,1 0 0 0 0,1 0 0 0 0,0 0 0 0 0,0 0 0 0 0,1 0 0 0 0,-1 1 0 0 0,-2 0 0 0 0,1 0 0 0 0,-2 0 0 0 0,0 0 0 0 0,0 0 0 0 0,0 0 0 0 0,-1 0 0 0 0,0 0 0 0 0,-1 0 0 0 0,0 0 0 0 0,-1 0 0 0 0,-1 1 0 0 0,-1 0 0 0 0,1 1 0 0 0,-1 2 0 0 0,-1-1 0 0 0,1 1 0 0 0,1-1 0 0 0,0 0 0 0 0,0-1 0 0 0,1 2 0 0 0,-1 0 0 0 0,0 1 0 0 0,-1 0 0 0 0,1 1 0 0 0,1-1 0 0 0,0 1 0 0 0,-1 1 0 0 0,-1-1 0 0 0,-1 0 0 0 0,1-1 0 0 0,-2 1 0 0 0,0 0 0 0 0,0 0 0 0 0,-2 0 0 0 0,1 0 0 0 0,-1 0 0 0 0,0 0 0 0 0,0 0 0 0 0,-1-1 0 0 0,1 2 0 0 0,0 1 0 0 0,-1-1 0 0 0,-2 0 0 0 0,-2-1 0 0 0,-1 0 0 0 0,-1-2 0 0 0,-2 1 0 0 0,0-1 0 0 0,1 0 0 0 0,0-1 0 0 0,1-1 0 0 0,-1-1 0 0 0,-1 0 0 0 0,0 0 0 0 0,2-2 0 0 0,1-2 0 0 0,0 0 0 0 0,0 0 0 0 0,1-1 0 0 0,1-1 0 0 0,-1-2 0 0 0,2 0 0 0 0,0-1 0 0 0,0 0 0 0 0,1 0 0 0 0,0 0 0 0 0,2 1 0 0 0,-1 1 0 0 0,1 0 0 0 0,0 1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2:22.856"/>
    </inkml:context>
    <inkml:brush xml:id="br0">
      <inkml:brushProperty name="width" value="0.1" units="cm"/>
      <inkml:brushProperty name="height" value="0.1" units="cm"/>
    </inkml:brush>
  </inkml:definitions>
  <inkml:trace contextRef="#ctx0" brushRef="#br0">17358 9802 16383 0 0,'1'-1'0'0'0,"2"0"0"0"0,0 0 0 0 0,2-1 0 0 0,0 0 0 0 0,0-1 0 0 0,0 0 0 0 0,0 1 0 0 0,0 1 0 0 0,0 0 0 0 0,1 1 0 0 0,-1 1 0 0 0,1 2 0 0 0,-1 0 0 0 0,0 1 0 0 0,-2-1 0 0 0,1 2 0 0 0,-1 0 0 0 0,0 0 0 0 0,0 1 0 0 0,-1 0 0 0 0,-1 0 0 0 0,0 1 0 0 0,-1 0 0 0 0,0 0 0 0 0,-1 0 0 0 0,0 0 0 0 0,-2-1 0 0 0,0-1 0 0 0,-2-1 0 0 0,0-2 0 0 0,0-1 0 0 0,-1 0 0 0 0,-1-1 0 0 0,0-1 0 0 0,1-2 0 0 0,1-2 0 0 0,-1 0 0 0 0,0-1 0 0 0,1 1 0 0 0,1-1 0 0 0,0 0 0 0 0,0 0 0 0 0,1 0 0 0 0,1-1 0 0 0,0-1 0 0 0,0 0 0 0 0,1-2 0 0 0,0-1 0 0 0,0-3 0 0 0,1-2 0 0 0,0 0 0 0 0,0 1 0 0 0,0 3 0 0 0,0 1 0 0 0,1 3 0 0 0,2 2 0 0 0,-1 1 0 0 0,1 1 0 0 0,0 0 0 0 0,0 0 0 0 0,0 0 0 0 0,1 0 0 0 0,-1 0 0 0 0,1-1 0 0 0,-1 2 0 0 0,2 1 0 0 0,0 1 0 0 0,1 1 0 0 0,-2 3 0 0 0,1-1 0 0 0,-1 3 0 0 0,-1 0 0 0 0,1 3 0 0 0,0-1 0 0 0,-1 1 0 0 0,0 1 0 0 0,0 0 0 0 0,-2 1 0 0 0,0 1 0 0 0,-1-1 0 0 0,0 0 0 0 0,-3-1 0 0 0,0 0 0 0 0,0-3 0 0 0,-1 0 0 0 0,-1 0 0 0 0,0-2 0 0 0,-1-1 0 0 0,1-1 0 0 0,0 0 0 0 0,0 0 0 0 0,0-1 0 0 0,0 0 0 0 0,-1-1 0 0 0,-1 0 0 0 0,1-1 0 0 0,0-2 0 0 0,2-1 0 0 0,1 0 0 0 0,0-1 0 0 0,0 1 0 0 0,2-2 0 0 0,-1 1 0 0 0,0-1 0 0 0,1 1 0 0 0,0-1 0 0 0,0 1 0 0 0,1-2 0 0 0,0 0 0 0 0,0-1 0 0 0,0 0 0 0 0,1 1 0 0 0,0 1 0 0 0,0 0 0 0 0,1 1 0 0 0,1-1 0 0 0,-1 1 0 0 0,3-1 0 0 0,2 0 0 0 0,0 2 0 0 0,1 0 0 0 0,0 2 0 0 0,-1 1 0 0 0,-1 1 0 0 0,-1 2 0 0 0,0 1 0 0 0,-1 1 0 0 0,2-1 0 0 0,-1 2 0 0 0,-1 0 0 0 0,1 3 0 0 0,-2 2 0 0 0,0 0 0 0 0,-1 2 0 0 0,-2 0 0 0 0,1 1 0 0 0,-2-2 0 0 0,-1 0 0 0 0,1-1 0 0 0,-1-1 0 0 0,-2-1 0 0 0,1-2 0 0 0,0 2 0 0 0,-2-2 0 0 0,1-2 0 0 0,-1 0 0 0 0,1-1 0 0 0,-1 1 0 0 0,1-2 0 0 0,-2 1 0 0 0,1-1 0 0 0,-1 0 0 0 0,0 0 0 0 0,0-2 0 0 0,0 1 0 0 0,1-2 0 0 0,1 0 0 0 0,0-2 0 0 0,1-1 0 0 0,0-2 0 0 0,1 0 0 0 0,0-1 0 0 0,2 0 0 0 0,-1 0 0 0 0,1-2 0 0 0,0 0 0 0 0,0 0 0 0 0,1 0 0 0 0,-1 0 0 0 0,0 0 0 0 0,1-1 0 0 0,0 2 0 0 0,1 0 0 0 0,0-1 0 0 0,1 1 0 0 0,0 1 0 0 0,0 1 0 0 0,1 1 0 0 0,1 0 0 0 0,-1 0 0 0 0,1 1 0 0 0,-1 1 0 0 0,0 0 0 0 0,0-1 0 0 0,0 1 0 0 0,1 1 0 0 0,0 0 0 0 0,1 1 0 0 0,-1 1 0 0 0,0 1 0 0 0,0 0 0 0 0,-1 1 0 0 0,-1 2 0 0 0,1-1 0 0 0,0 1 0 0 0,-2 1 0 0 0,1-1 0 0 0,-1 3 0 0 0,0 0 0 0 0,-1 1 0 0 0,1 0 0 0 0,0 0 0 0 0,-1 1 0 0 0,0-1 0 0 0,-1 0 0 0 0,1 0 0 0 0,-1 0 0 0 0,0 0 0 0 0,0 1 0 0 0,-1-1 0 0 0,-1-1 0 0 0,0 0 0 0 0,0-1 0 0 0,-1-1 0 0 0,0-1 0 0 0,0 0 0 0 0,0-1 0 0 0,-1 0 0 0 0,1-1 0 0 0,-2-1 0 0 0,0 0 0 0 0,0-1 0 0 0,0-1 0 0 0,0 0 0 0 0,3 0 0 0 0,1-1 0 0 0,3 2 0 0 0,2 0 0 0 0,0 2 0 0 0,0 3 0 0 0,0 1 0 0 0,0 2 0 0 0,0 1 0 0 0,-2-1 0 0 0,0 1 0 0 0,-2 0 0 0 0,1 0 0 0 0,-1-1 0 0 0,0 0 0 0 0,0-1 0 0 0,-1 2 0 0 0,0 0 0 0 0,0-1 0 0 0,-1-2 0 0 0,-2 0 0 0 0,1-1 0 0 0,-1-1 0 0 0,0 0 0 0 0,-2-1 0 0 0,-1-1 0 0 0,0 0 0 0 0,0-2 0 0 0,1 1 0 0 0,-1-1 0 0 0,2-2 0 0 0,1 0 0 0 0,2-2 0 0 0,1-1 0 0 0,0-1 0 0 0,1-2 0 0 0,0-1 0 0 0,1 0 0 0 0,-1-1 0 0 0,0 0 0 0 0,0 1 0 0 0,2 1 0 0 0,-1 0 0 0 0,1 2 0 0 0,2 0 0 0 0,1 0 0 0 0,1 1 0 0 0,0 1 0 0 0,0-1 0 0 0,-1 2 0 0 0,1 0 0 0 0,-1 1 0 0 0,1 1 0 0 0,0 1 0 0 0,0 1 0 0 0,-1 0 0 0 0,0 1 0 0 0,-1 2 0 0 0,-2 1 0 0 0,-1 0 0 0 0,0 0 0 0 0,-1 1 0 0 0,0 0 0 0 0,0 0 0 0 0,-2 0 0 0 0,1-2 0 0 0,-1 1 0 0 0,0-1 0 0 0,-1-1 0 0 0,-1-1 0 0 0,-1-1 0 0 0,0-1 0 0 0,0-1 0 0 0,1-1 0 0 0,2-2 0 0 0,0-1 0 0 0,2 0 0 0 0,0-1 0 0 0,0-1 0 0 0,0 1 0 0 0,0 0 0 0 0,0 0 0 0 0,1 1 0 0 0,2 1 0 0 0,1 2 0 0 0,0 1 0 0 0,2 1 0 0 0,-2 3 0 0 0,0 3 0 0 0,-1 2 0 0 0,-2 2 0 0 0,0 1 0 0 0,-1 0 0 0 0,0-1 0 0 0,0 0 0 0 0,0 0 0 0 0,-1 1 0 0 0,0 0 0 0 0,0 1 0 0 0,-3-2 0 0 0,1 1 0 0 0,-2-2 0 0 0,1 1 0 0 0,-1-2 0 0 0,0 0 0 0 0,-1 0 0 0 0,-1-3 0 0 0,0 0 0 0 0,1 0 0 0 0,0-1 0 0 0,0-1 0 0 0,1 0 0 0 0,-1-2 0 0 0,0-2 0 0 0,1-1 0 0 0,2-3 0 0 0,1 0 0 0 0,0-1 0 0 0,2 0 0 0 0,0 0 0 0 0,1-1 0 0 0,0 1 0 0 0,1 0 0 0 0,-1 0 0 0 0,0 0 0 0 0,1 0 0 0 0,0-1 0 0 0,1 0 0 0 0,-1 0 0 0 0,1 1 0 0 0,0 2 0 0 0,2 0 0 0 0,0 0 0 0 0,0 1 0 0 0,1 1 0 0 0,-1-1 0 0 0,-1 0 0 0 0,1 0 0 0 0,0 0 0 0 0,0 0 0 0 0,1 0 0 0 0,0 2 0 0 0,-1 0 0 0 0,1 0 0 0 0,0 1 0 0 0,0 0 0 0 0,0 0 0 0 0,0 1 0 0 0,-1 0 0 0 0,-1 0 0 0 0,1 1 0 0 0,0 2 0 0 0,-1 0 0 0 0,-1 1 0 0 0,-1 1 0 0 0,-1 0 0 0 0,0 0 0 0 0,-1 0 0 0 0,-1-1 0 0 0,-2 0 0 0 0,1-1 0 0 0,-2 0 0 0 0,1 0 0 0 0,-1 0 0 0 0,0 0 0 0 0,0-1 0 0 0,-2-1 0 0 0,2 0 0 0 0,-1-1 0 0 0,1 1 0 0 0,-1-1 0 0 0,-1-1 0 0 0,1 1 0 0 0,-1-1 0 0 0,0 0 0 0 0,1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2:26.805"/>
    </inkml:context>
    <inkml:brush xml:id="br0">
      <inkml:brushProperty name="width" value="0.1" units="cm"/>
      <inkml:brushProperty name="height" value="0.1" units="cm"/>
    </inkml:brush>
  </inkml:definitions>
  <inkml:trace contextRef="#ctx0" brushRef="#br0">20145 9456 16383 0 0,'-1'0'0'0'0,"-2"-1"0"0"0,-2-2 0 0 0,-1 0 0 0 0,0-2 0 0 0,-1 0 0 0 0,2-1 0 0 0,0 0 0 0 0,1-1 0 0 0,1-2 0 0 0,1-1 0 0 0,2-1 0 0 0,-1-2 0 0 0,2 0 0 0 0,1-1 0 0 0,0 1 0 0 0,4-1 0 0 0,2 1 0 0 0,2 0 0 0 0,0 1 0 0 0,1 1 0 0 0,-1 1 0 0 0,0 3 0 0 0,0 2 0 0 0,0 2 0 0 0,-1 2 0 0 0,-1 1 0 0 0,0 1 0 0 0,-1 4 0 0 0,2 2 0 0 0,-1 1 0 0 0,-1 0 0 0 0,0 0 0 0 0,-3 1 0 0 0,-1 0 0 0 0,-2 1 0 0 0,0 0 0 0 0,-1 0 0 0 0,-1 2 0 0 0,1-2 0 0 0,-1-1 0 0 0,-2 1 0 0 0,-2-1 0 0 0,-1 0 0 0 0,0 0 0 0 0,0-1 0 0 0,-1 0 0 0 0,0 0 0 0 0,0-1 0 0 0,-2 0 0 0 0,-1-1 0 0 0,-1 2 0 0 0,0 0 0 0 0,0 0 0 0 0,0-3 0 0 0,-1 1 0 0 0,-1 0 0 0 0,-2 1 0 0 0,0-3 0 0 0,-1 1 0 0 0,0-2 0 0 0,0-1 0 0 0,2 0 0 0 0,2-2 0 0 0,1 1 0 0 0,0-1 0 0 0,-1-1 0 0 0,1-1 0 0 0,1-2 0 0 0,1 0 0 0 0,1 0 0 0 0,1-2 0 0 0,0-2 0 0 0,1 1 0 0 0,2 0 0 0 0,-1-2 0 0 0,2 0 0 0 0,1 1 0 0 0,0 0 0 0 0,1 0 0 0 0,1 0 0 0 0,0-1 0 0 0,2 0 0 0 0,2-1 0 0 0,0 0 0 0 0,2 0 0 0 0,0 0 0 0 0,1 0 0 0 0,0-2 0 0 0,2 2 0 0 0,1 1 0 0 0,1 1 0 0 0,0 0 0 0 0,0 3 0 0 0,0 0 0 0 0,0 2 0 0 0,4 0 0 0 0,1 2 0 0 0,1 1 0 0 0,0 2 0 0 0,-1 2 0 0 0,-2 0 0 0 0,-3 1 0 0 0,-1 1 0 0 0,-1 3 0 0 0,-2 3 0 0 0,-1 1 0 0 0,-1-1 0 0 0,-1 0 0 0 0,-2 1 0 0 0,-1 1 0 0 0,0 1 0 0 0,-1-1 0 0 0,0 0 0 0 0,-1-2 0 0 0,-1-3 0 0 0,1-1 0 0 0,-1 0 0 0 0,1-1 0 0 0,-2 0 0 0 0,-1-2 0 0 0,-1 0 0 0 0,0 0 0 0 0,-1 0 0 0 0,-2 0 0 0 0,-1 1 0 0 0,0 0 0 0 0,-4 0 0 0 0,0-2 0 0 0,-1 0 0 0 0,0-2 0 0 0,1-1 0 0 0,1-1 0 0 0,0-1 0 0 0,2-1 0 0 0,1-2 0 0 0,0-1 0 0 0,1-1 0 0 0,1 0 0 0 0,2-1 0 0 0,1 0 0 0 0,2-1 0 0 0,1 1 0 0 0,0 1 0 0 0,2-2 0 0 0,2 0 0 0 0,1-4 0 0 0,1 1 0 0 0,1 0 0 0 0,1 0 0 0 0,-1-1 0 0 0,1 2 0 0 0,0 1 0 0 0,-1 1 0 0 0,0 2 0 0 0,-1 2 0 0 0,1 1 0 0 0,1 2 0 0 0,1 1 0 0 0,1 0 0 0 0,0 1 0 0 0,-1 1 0 0 0,-1 2 0 0 0,-2 1 0 0 0,-1-1 0 0 0,-1 2 0 0 0,0 0 0 0 0,-1 0 0 0 0,0 1 0 0 0,-1-1 0 0 0,-1 1 0 0 0,0-2 0 0 0,-2 0 0 0 0,0 0 0 0 0,-1 0 0 0 0,-2 0 0 0 0,0-1 0 0 0,-2 0 0 0 0,-1-2 0 0 0,-1-1 0 0 0,0 0 0 0 0,-1-1 0 0 0,0 0 0 0 0,0-1 0 0 0,0 0 0 0 0,0 0 0 0 0,1-1 0 0 0,1 0 0 0 0,2-1 0 0 0,2-2 0 0 0,2-1 0 0 0,0-1 0 0 0,2 0 0 0 0,0 1 0 0 0,2-1 0 0 0,1 2 0 0 0,4 1 0 0 0,0 2 0 0 0,1 3 0 0 0,0 0 0 0 0,1 3 0 0 0,-1 0 0 0 0,-1 1 0 0 0,-2 1 0 0 0,0-1 0 0 0,-1 0 0 0 0,-1 0 0 0 0,-1 0 0 0 0,-1 1 0 0 0,-2-2 0 0 0,-1 0 0 0 0,-2-2 0 0 0,0-1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14T09:32:47.391"/>
    </inkml:context>
    <inkml:brush xml:id="br0">
      <inkml:brushProperty name="width" value="0.1" units="cm"/>
      <inkml:brushProperty name="height" value="0.1" units="cm"/>
    </inkml:brush>
  </inkml:definitions>
  <inkml:trace contextRef="#ctx0" brushRef="#br0">22404 9638 16383 0 0,'-1'2'0'0'0,"-2"0"0"0"0,-2 2 0 0 0,-2-1 0 0 0,-2 0 0 0 0,-1-1 0 0 0,-1-2 0 0 0,0-1 0 0 0,1-3 0 0 0,0-3 0 0 0,1-4 0 0 0,2-2 0 0 0,3-5 0 0 0,1-6 0 0 0,5-5 0 0 0,4-7 0 0 0,3-2 0 0 0,2 2 0 0 0,1 4 0 0 0,0 5 0 0 0,-2 5 0 0 0,-3 6 0 0 0,-2 5 0 0 0,-1 3 0 0 0,1 1 0 0 0,0 3 0 0 0,1 2 0 0 0,0 0 0 0 0,0 2 0 0 0,1 0 0 0 0,0 1 0 0 0,1 0 0 0 0,0 2 0 0 0,0 2 0 0 0,-1 1 0 0 0,1 1 0 0 0,2 1 0 0 0,-2 3 0 0 0,1-1 0 0 0,-1 2 0 0 0,-1 0 0 0 0,-2 1 0 0 0,-1-1 0 0 0,-2 0 0 0 0,-1-1 0 0 0,0 0 0 0 0,-1-2 0 0 0,-1 0 0 0 0,1-1 0 0 0,-1-1 0 0 0,-1 0 0 0 0,0 0 0 0 0,-2 0 0 0 0,-1-1 0 0 0,-1-1 0 0 0,1 0 0 0 0,-1 0 0 0 0,0 0 0 0 0,-3 1 0 0 0,1-2 0 0 0,-1 0 0 0 0,1-1 0 0 0,0-1 0 0 0,0 0 0 0 0,1-1 0 0 0,0 0 0 0 0,0-2 0 0 0,0-1 0 0 0,1-1 0 0 0,1-1 0 0 0,0-2 0 0 0,2-2 0 0 0,1-3 0 0 0,1-2 0 0 0,1 0 0 0 0,1 1 0 0 0,0 1 0 0 0,2 1 0 0 0,0 0 0 0 0,3 2 0 0 0,0 2 0 0 0,1 2 0 0 0,0 2 0 0 0,1 0 0 0 0,1 2 0 0 0,1 4 0 0 0,3 4 0 0 0,1 1 0 0 0,0 2 0 0 0,0 5 0 0 0,-2 4 0 0 0,0 3 0 0 0,-3 2 0 0 0,-3 1 0 0 0,-2 2 0 0 0,-2-2 0 0 0,-1-2 0 0 0,-3-1 0 0 0,-3-2 0 0 0,-4-4 0 0 0,-2-3 0 0 0,0-3 0 0 0,-1-2 0 0 0,1-3 0 0 0,2-2 0 0 0,0-2 0 0 0,0-1 0 0 0,1-1 0 0 0,1 0 0 0 0,0-2 0 0 0,-2-2 0 0 0,1-1 0 0 0,-1-1 0 0 0,0-2 0 0 0,1 0 0 0 0,0-1 0 0 0,2-2 0 0 0,0 0 0 0 0,2-1 0 0 0,2-1 0 0 0,1 2 0 0 0,2 0 0 0 0,1-1 0 0 0,1-1 0 0 0,0 1 0 0 0,2-1 0 0 0,1-1 0 0 0,2 0 0 0 0,0 1 0 0 0,0 0 0 0 0,1 2 0 0 0,-1 1 0 0 0,-2 3 0 0 0,1 2 0 0 0,2 2 0 0 0,0 0 0 0 0,0 2 0 0 0,0 0 0 0 0,1 1 0 0 0,0 1 0 0 0,0 1 0 0 0,-2 2 0 0 0,-2 2 0 0 0,0 2 0 0 0,0 1 0 0 0,-1 3 0 0 0,-1 1 0 0 0,-2 1 0 0 0,-1 1 0 0 0,0-1 0 0 0,-1-2 0 0 0,0-1 0 0 0,-2 0 0 0 0,-1-1 0 0 0,-1 0 0 0 0,-3-1 0 0 0,-2 0 0 0 0,0-3 0 0 0,-2 0 0 0 0,-1-2 0 0 0,-1-2 0 0 0,2 0 0 0 0,0-3 0 0 0,3-1 0 0 0,-1-1 0 0 0,1-1 0 0 0,1-2 0 0 0,0-1 0 0 0,1-2 0 0 0,0-3 0 0 0,1-3 0 0 0,1-1 0 0 0,2 0 0 0 0,3-3 0 0 0,2-1 0 0 0,2 1 0 0 0,2 2 0 0 0,0 2 0 0 0,2 2 0 0 0,-1 3 0 0 0,-1 1 0 0 0,1 2 0 0 0,0 3 0 0 0,1 2 0 0 0,2 1 0 0 0,0 2 0 0 0,0 2 0 0 0,0 0 0 0 0,-1 2 0 0 0,-2 3 0 0 0,1 5 0 0 0,-3 2 0 0 0,-1 1 0 0 0,-1 0 0 0 0,-3 0 0 0 0,-1 1 0 0 0,-3 1 0 0 0,-3-1 0 0 0,-5 1 0 0 0,-2 0 0 0 0,-2 0 0 0 0,-2 0 0 0 0,-1-1 0 0 0,2-2 0 0 0,2-4 0 0 0,2-4 0 0 0,1-3 0 0 0,1-2 0 0 0,0-1 0 0 0,0-2 0 0 0,0 0 0 0 0,1-3 0 0 0,1 0 0 0 0,0-2 0 0 0,2-1 0 0 0,0 0 0 0 0,3-1 0 0 0,2-3 0 0 0,1-1 0 0 0,2-2 0 0 0,2 1 0 0 0,1-2 0 0 0,2-1 0 0 0,1 0 0 0 0,1 0 0 0 0,1 2 0 0 0,0 1 0 0 0,-2 1 0 0 0,0 1 0 0 0,0 3 0 0 0,1 0 0 0 0,-1 3 0 0 0,0 1 0 0 0,2 2 0 0 0,0 2 0 0 0,1 2 0 0 0,-1 3 0 0 0,-1 1 0 0 0,1 3 0 0 0,-2 2 0 0 0,-1 3 0 0 0,-1 3 0 0 0,-2 3 0 0 0,-1 2 0 0 0,-2 3 0 0 0,-6 2 0 0 0,-4 0 0 0 0,-4-3 0 0 0,0-2 0 0 0,-2-2 0 0 0,1-5 0 0 0,0-4 0 0 0,2-3 0 0 0,1-4 0 0 0,0-1 0 0 0,1-3 0 0 0,-1-1 0 0 0,0-3 0 0 0,1-2 0 0 0,0-1 0 0 0,2-2 0 0 0,1-2 0 0 0,0-1 0 0 0,3-3 0 0 0,0-2 0 0 0,4-1 0 0 0,1-3 0 0 0,2 0 0 0 0,3-2 0 0 0,3 0 0 0 0,1 2 0 0 0,1 0 0 0 0,0 3 0 0 0,0 3 0 0 0,-1 2 0 0 0,-1 3 0 0 0,1 2 0 0 0,-1 3 0 0 0,0 1 0 0 0,-2 2 0 0 0,1 2 0 0 0,1 1 0 0 0,0 1 0 0 0,3 3 0 0 0,0 3 0 0 0,-1 1 0 0 0,-2 3 0 0 0,-1 2 0 0 0,-1 2 0 0 0,-2 2 0 0 0,-2 2 0 0 0,-1 2 0 0 0,-3-1 0 0 0,-4 0 0 0 0,-4-1 0 0 0,-1-2 0 0 0,0-3 0 0 0,1-3 0 0 0,1-3 0 0 0,1-3 0 0 0,0-1 0 0 0,1-3 0 0 0,0-1 0 0 0,1-2 0 0 0,2-3 0 0 0,0-1 0 0 0,0-2 0 0 0,1-3 0 0 0,-1-1 0 0 0,1-1 0 0 0,-1 1 0 0 0,1-1 0 0 0,1-1 0 0 0,0 0 0 0 0,0 0 0 0 0,1 0 0 0 0,0 1 0 0 0,0 2 0 0 0,2 3 0 0 0,-1 1 0 0 0,0 1 0 0 0,1 1 0 0 0,1 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5T12:06:37.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1,'13186'0,"-13148"0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3931B-0836-B045-AECC-4B3F367B500B}" type="datetimeFigureOut">
              <a:rPr lang="en-JP" smtClean="0"/>
              <a:t>02/23/2022</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23990-F88E-B649-9D26-C6DD9F502AAB}" type="slidenum">
              <a:rPr lang="en-JP" smtClean="0"/>
              <a:t>‹#›</a:t>
            </a:fld>
            <a:endParaRPr lang="en-JP"/>
          </a:p>
        </p:txBody>
      </p:sp>
    </p:spTree>
    <p:extLst>
      <p:ext uri="{BB962C8B-B14F-4D97-AF65-F5344CB8AC3E}">
        <p14:creationId xmlns:p14="http://schemas.microsoft.com/office/powerpoint/2010/main" val="76834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ti.go.jp/shingikai/sme_chiiki/jizoku_kano/pdf/002_02_01.pdf(%E9%96%B2%E8%A6%A7%E6%97%A5:2022%E5%B9%B41%E6%9C%888%E6%97%A5"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usho.meti.go.jp/faq/faq22_kouri.htm#q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1.</a:t>
            </a:r>
            <a:endParaRPr lang="ja-JP" altLang="en-US"/>
          </a:p>
          <a:p>
            <a:r>
              <a:rPr lang="en-US"/>
              <a:t>3.</a:t>
            </a:r>
            <a:br>
              <a:rPr lang="en-US" altLang="ja-JP">
                <a:cs typeface="+mn-lt"/>
              </a:rPr>
            </a:br>
            <a:r>
              <a:rPr lang="ja-JP" altLang="en-US">
                <a:ea typeface="游ゴシック"/>
              </a:rPr>
              <a:t>昨今、全国的に商店街は衰退しています。図１から分かるように、平成</a:t>
            </a:r>
            <a:r>
              <a:rPr lang="en-US"/>
              <a:t>3</a:t>
            </a:r>
            <a:r>
              <a:rPr lang="ja-JP" altLang="en-US">
                <a:ea typeface="游ゴシック"/>
              </a:rPr>
              <a:t>年から平成</a:t>
            </a:r>
            <a:r>
              <a:rPr lang="en-US"/>
              <a:t>9</a:t>
            </a:r>
            <a:r>
              <a:rPr lang="ja-JP" altLang="en-US">
                <a:ea typeface="游ゴシック"/>
              </a:rPr>
              <a:t>年にかけて店舗数はスーパーマーケットやコンビニエンスストアが増加しているのに対し、食料品専門店や食料品中心店は減少しています。これらの項目は、表２の定義に則るものを指します</a:t>
            </a:r>
            <a:r>
              <a:rPr lang="en-US"/>
              <a:t>。</a:t>
            </a:r>
            <a:endParaRPr lang="en-JP"/>
          </a:p>
          <a:p>
            <a:r>
              <a:rPr lang="en-US"/>
              <a:t>4.</a:t>
            </a:r>
            <a:br>
              <a:rPr lang="en-US" altLang="ja-JP">
                <a:cs typeface="+mn-lt"/>
              </a:rPr>
            </a:br>
            <a:r>
              <a:rPr lang="ja-JP" altLang="en-US">
                <a:ea typeface="游ゴシック"/>
              </a:rPr>
              <a:t>図</a:t>
            </a:r>
            <a:r>
              <a:rPr lang="en-US"/>
              <a:t>3</a:t>
            </a:r>
            <a:r>
              <a:rPr lang="ja-JP" altLang="en-US">
                <a:ea typeface="游ゴシック"/>
              </a:rPr>
              <a:t>は平成</a:t>
            </a:r>
            <a:r>
              <a:rPr lang="en-US"/>
              <a:t>3</a:t>
            </a:r>
            <a:r>
              <a:rPr lang="ja-JP" altLang="en-US">
                <a:ea typeface="游ゴシック"/>
              </a:rPr>
              <a:t>年から平成</a:t>
            </a:r>
            <a:r>
              <a:rPr lang="en-US"/>
              <a:t>9</a:t>
            </a:r>
            <a:r>
              <a:rPr lang="ja-JP" altLang="en-US">
                <a:ea typeface="游ゴシック"/>
              </a:rPr>
              <a:t>年の間の年間販売額の推移を示したグラフです。店舗数と同様の傾向を示していることが分かります</a:t>
            </a:r>
            <a:r>
              <a:rPr lang="en-US"/>
              <a:t>。</a:t>
            </a:r>
            <a:endParaRPr lang="en-JP"/>
          </a:p>
          <a:p>
            <a:r>
              <a:rPr lang="en-US"/>
              <a:t>5.</a:t>
            </a:r>
            <a:br>
              <a:rPr lang="en-US" altLang="ja-JP">
                <a:cs typeface="+mn-lt"/>
              </a:rPr>
            </a:br>
            <a:r>
              <a:rPr lang="ja-JP" altLang="en-US" err="1">
                <a:ea typeface="游ゴシック"/>
              </a:rPr>
              <a:t>その背景として、商店主の高齢化、売り上げの減少、後継者問題などがあげられます</a:t>
            </a:r>
            <a:r>
              <a:rPr lang="en-US"/>
              <a:t>。</a:t>
            </a:r>
            <a:endParaRPr lang="en-JP"/>
          </a:p>
          <a:p>
            <a:r>
              <a:rPr lang="en-US"/>
              <a:t>6.</a:t>
            </a:r>
            <a:br>
              <a:rPr lang="en-US" altLang="ja-JP">
                <a:cs typeface="+mn-lt"/>
              </a:rPr>
            </a:br>
            <a:r>
              <a:rPr lang="ja-JP" altLang="en-US">
                <a:ea typeface="游ゴシック"/>
              </a:rPr>
              <a:t>高齢者と定義されるのは６５歳以上ですが、廃業者の年齢構成における６０歳以上の割合は８６．３％を占めるという調査結果もあります</a:t>
            </a:r>
            <a:r>
              <a:rPr lang="en-US"/>
              <a:t>。 </a:t>
            </a:r>
            <a:endParaRPr lang="en-JP"/>
          </a:p>
          <a:p>
            <a:r>
              <a:rPr lang="en-US"/>
              <a:t>7.</a:t>
            </a:r>
            <a:br>
              <a:rPr lang="en-US" altLang="ja-JP">
                <a:cs typeface="+mn-lt"/>
              </a:rPr>
            </a:br>
            <a:r>
              <a:rPr lang="ja-JP" altLang="en-US" err="1">
                <a:ea typeface="游ゴシック"/>
              </a:rPr>
              <a:t>このことについて文献調査を行いました</a:t>
            </a:r>
            <a:r>
              <a:rPr lang="ja-JP" altLang="en-US">
                <a:ea typeface="游ゴシック"/>
              </a:rPr>
              <a:t>。</a:t>
            </a:r>
            <a:br>
              <a:rPr lang="en-US" altLang="ja-JP">
                <a:cs typeface="+mn-lt"/>
              </a:rPr>
            </a:br>
            <a:r>
              <a:rPr lang="ja-JP" altLang="en-US">
                <a:ea typeface="游ゴシック"/>
              </a:rPr>
              <a:t>スーパーマーケットやコンビニエンスストアの台頭、またインターネット販売の普及により商店街は消費、つまり買物機能ではもはや大型店やインターネット販売に勝てないため、交流機能という付加価値をつけて大型店と差別化を図ると良い、とあります</a:t>
            </a:r>
            <a:r>
              <a:rPr lang="en-US"/>
              <a:t>。</a:t>
            </a:r>
            <a:endParaRPr lang="en-JP"/>
          </a:p>
          <a:p>
            <a:r>
              <a:rPr lang="en-US"/>
              <a:t>8.</a:t>
            </a:r>
            <a:br>
              <a:rPr lang="en-US" altLang="ja-JP">
                <a:cs typeface="+mn-lt"/>
              </a:rPr>
            </a:br>
            <a:r>
              <a:rPr lang="ja-JP" altLang="en-US">
                <a:ea typeface="游ゴシック"/>
              </a:rPr>
              <a:t>その一例として、デパート「マルヤガーデンズ」では日替わりで複数のコミュニティが場所を使用しており、交流機能としての役割を果たしていると言えます</a:t>
            </a:r>
            <a:r>
              <a:rPr lang="en-US"/>
              <a:t>。</a:t>
            </a:r>
            <a:endParaRPr lang="en-JP"/>
          </a:p>
          <a:p>
            <a:r>
              <a:rPr lang="en-US"/>
              <a:t>9.</a:t>
            </a:r>
            <a:br>
              <a:rPr lang="en-US" altLang="ja-JP">
                <a:cs typeface="+mn-lt"/>
              </a:rPr>
            </a:br>
            <a:r>
              <a:rPr lang="ja-JP" altLang="en-US">
                <a:ea typeface="游ゴシック"/>
              </a:rPr>
              <a:t>また、地域コミュニティを育成する最大のカギは、市民に「自己裁量」の余地を用意してあげること、顧客が自分のことと感じて参加できるコト、ともあります</a:t>
            </a:r>
            <a:r>
              <a:rPr lang="en-US"/>
              <a:t>。</a:t>
            </a:r>
            <a:endParaRPr lang="en-JP"/>
          </a:p>
          <a:p>
            <a:r>
              <a:rPr lang="en-US"/>
              <a:t>10.</a:t>
            </a:r>
            <a:br>
              <a:rPr lang="en-US">
                <a:cs typeface="+mn-lt"/>
              </a:rPr>
            </a:br>
            <a:r>
              <a:rPr lang="en-US" altLang="ja-JP">
                <a:ea typeface="游ゴシック"/>
              </a:rPr>
              <a:t> </a:t>
            </a:r>
            <a:r>
              <a:rPr lang="ja-JP" altLang="en-US" err="1">
                <a:ea typeface="游ゴシック"/>
              </a:rPr>
              <a:t>以上の研究背景、文献調査から</a:t>
            </a:r>
            <a:br>
              <a:rPr lang="en-US" altLang="ja-JP">
                <a:cs typeface="+mn-lt"/>
              </a:rPr>
            </a:br>
            <a:r>
              <a:rPr lang="ja-JP" altLang="en-US">
                <a:ea typeface="游ゴシック"/>
              </a:rPr>
              <a:t>昔は、商店街が買い物の場としての役割を担っていましたが、スーパーマーケットやコンビニエンスストアの台頭により、現代は買い物の場は消費者にとって便利なそれらに移り変わってきていることがわかりました</a:t>
            </a:r>
            <a:r>
              <a:rPr lang="en-US"/>
              <a:t>。</a:t>
            </a:r>
            <a:endParaRPr lang="en-JP"/>
          </a:p>
          <a:p>
            <a:r>
              <a:rPr lang="en-US"/>
              <a:t> 11.</a:t>
            </a:r>
            <a:br>
              <a:rPr lang="en-US" altLang="ja-JP">
                <a:cs typeface="+mn-lt"/>
              </a:rPr>
            </a:br>
            <a:r>
              <a:rPr lang="ja-JP" altLang="en-US" err="1">
                <a:ea typeface="游ゴシック"/>
              </a:rPr>
              <a:t>そして、今、商店街にしかない役割は、地域とつながるコミュニティとしての役割ではないでしょうか</a:t>
            </a:r>
            <a:r>
              <a:rPr lang="en-US"/>
              <a:t>。</a:t>
            </a:r>
            <a:endParaRPr lang="en-JP"/>
          </a:p>
          <a:p>
            <a:r>
              <a:rPr lang="en-US"/>
              <a:t> 12.</a:t>
            </a:r>
            <a:br>
              <a:rPr lang="en-US" altLang="ja-JP">
                <a:cs typeface="+mn-lt"/>
              </a:rPr>
            </a:br>
            <a:r>
              <a:rPr lang="ja-JP" altLang="en-US" err="1">
                <a:ea typeface="游ゴシック"/>
              </a:rPr>
              <a:t>そこで、着目したのが灘中央市場です</a:t>
            </a:r>
            <a:r>
              <a:rPr lang="ja-JP" altLang="en-US">
                <a:ea typeface="游ゴシック"/>
              </a:rPr>
              <a:t>。</a:t>
            </a:r>
            <a:br>
              <a:rPr lang="en-US" altLang="ja-JP">
                <a:cs typeface="+mn-lt"/>
              </a:rPr>
            </a:br>
            <a:r>
              <a:rPr lang="ja-JP" altLang="en-US" err="1">
                <a:ea typeface="游ゴシック"/>
              </a:rPr>
              <a:t>地域とつながるコミュニティのある商店街を探していたところ、神戸市の支援事業に</a:t>
            </a:r>
            <a:r>
              <a:rPr lang="en-US" altLang="ja-JP">
                <a:ea typeface="游ゴシック"/>
              </a:rPr>
              <a:t> </a:t>
            </a:r>
            <a:r>
              <a:rPr lang="ja-JP" altLang="en-US" err="1">
                <a:ea typeface="游ゴシック"/>
              </a:rPr>
              <a:t>応募する動画を見つけ、お伺いすると活発なコミュニティが形成されていたため、研究対象としました</a:t>
            </a:r>
            <a:r>
              <a:rPr lang="en-US"/>
              <a:t>。</a:t>
            </a:r>
            <a:endParaRPr lang="en-JP"/>
          </a:p>
          <a:p>
            <a:r>
              <a:rPr lang="en-US"/>
              <a:t>13.</a:t>
            </a:r>
            <a:br>
              <a:rPr lang="en-US" altLang="ja-JP">
                <a:cs typeface="+mn-lt"/>
              </a:rPr>
            </a:br>
            <a:r>
              <a:rPr lang="ja-JP" altLang="en-US">
                <a:ea typeface="游ゴシック"/>
              </a:rPr>
              <a:t>次に、研究の意義、目的です。灘中央市場のコミュニティを分析、モデル化することで商店街の新しいあり方を提案することを目的としました</a:t>
            </a:r>
            <a:r>
              <a:rPr lang="en-US"/>
              <a:t>。</a:t>
            </a:r>
            <a:endParaRPr lang="en-JP"/>
          </a:p>
          <a:p>
            <a:r>
              <a:rPr lang="en-US"/>
              <a:t>14.</a:t>
            </a:r>
            <a:br>
              <a:rPr lang="en-US" altLang="ja-JP">
                <a:cs typeface="+mn-lt"/>
              </a:rPr>
            </a:br>
            <a:r>
              <a:rPr lang="ja-JP" altLang="en-US">
                <a:ea typeface="游ゴシック"/>
              </a:rPr>
              <a:t>リサーチクエスチョンは、この３つです。（</a:t>
            </a:r>
            <a:r>
              <a:rPr lang="ja-JP" altLang="en-US" err="1">
                <a:ea typeface="游ゴシック"/>
              </a:rPr>
              <a:t>読み上げ</a:t>
            </a:r>
            <a:r>
              <a:rPr lang="en-US"/>
              <a:t>）</a:t>
            </a:r>
            <a:endParaRPr lang="en-JP"/>
          </a:p>
          <a:p>
            <a:r>
              <a:rPr lang="en-US"/>
              <a:t>15.【</a:t>
            </a:r>
            <a:r>
              <a:rPr lang="ja-JP" altLang="en-US">
                <a:ea typeface="游ゴシック"/>
              </a:rPr>
              <a:t>方法</a:t>
            </a:r>
            <a:r>
              <a:rPr lang="en-US"/>
              <a:t>】</a:t>
            </a:r>
            <a:br>
              <a:rPr lang="en-US" altLang="ja-JP">
                <a:cs typeface="+mn-lt"/>
              </a:rPr>
            </a:br>
            <a:r>
              <a:rPr lang="ja-JP" altLang="en-US" err="1">
                <a:ea typeface="游ゴシック"/>
              </a:rPr>
              <a:t>研究方法として、観察、インタビュ</a:t>
            </a:r>
            <a:r>
              <a:rPr lang="ja-JP" altLang="en-US">
                <a:ea typeface="游ゴシック"/>
              </a:rPr>
              <a:t>ー、</a:t>
            </a:r>
            <a:r>
              <a:rPr lang="ja-JP" altLang="en-US" err="1">
                <a:ea typeface="游ゴシック"/>
              </a:rPr>
              <a:t>現地調査を行いました</a:t>
            </a:r>
            <a:r>
              <a:rPr lang="ja-JP" altLang="en-US">
                <a:ea typeface="游ゴシック"/>
              </a:rPr>
              <a:t>。</a:t>
            </a:r>
            <a:br>
              <a:rPr lang="en-US" altLang="ja-JP">
                <a:cs typeface="+mn-lt"/>
              </a:rPr>
            </a:br>
            <a:r>
              <a:rPr lang="ja-JP" altLang="en-US" err="1">
                <a:ea typeface="游ゴシック"/>
              </a:rPr>
              <a:t>観察では市場の会議に参加してコミュニティを調べました</a:t>
            </a:r>
            <a:r>
              <a:rPr lang="ja-JP" altLang="en-US">
                <a:ea typeface="游ゴシック"/>
              </a:rPr>
              <a:t>。</a:t>
            </a:r>
            <a:endParaRPr lang="en-JP" altLang="ja-JP">
              <a:ea typeface="游ゴシック"/>
            </a:endParaRPr>
          </a:p>
          <a:p>
            <a:r>
              <a:rPr lang="ja-JP" altLang="en-US">
                <a:ea typeface="游ゴシック"/>
              </a:rPr>
              <a:t>インタビューではコミュニティの形成に関わった商店主の方や市から委託されている専門家の方にコミュニティの形成や現状についてお伺いしました。</a:t>
            </a:r>
            <a:endParaRPr lang="en-JP" altLang="ja-JP">
              <a:ea typeface="游ゴシック"/>
            </a:endParaRPr>
          </a:p>
          <a:p>
            <a:r>
              <a:rPr lang="ja-JP" altLang="en-US" err="1">
                <a:ea typeface="游ゴシック"/>
              </a:rPr>
              <a:t>現地調査ではコミュニティの形成で新しく市場に関わるようになった人々によってできたコミュニティを調査しました</a:t>
            </a:r>
            <a:r>
              <a:rPr lang="en-US"/>
              <a:t>。</a:t>
            </a:r>
            <a:endParaRPr lang="en-JP"/>
          </a:p>
          <a:p>
            <a:r>
              <a:rPr lang="en-US"/>
              <a:t>16.【</a:t>
            </a:r>
            <a:r>
              <a:rPr lang="ja-JP" altLang="en-US">
                <a:ea typeface="游ゴシック"/>
              </a:rPr>
              <a:t>結果</a:t>
            </a:r>
            <a:r>
              <a:rPr lang="en-US"/>
              <a:t>】</a:t>
            </a:r>
            <a:br>
              <a:rPr lang="en-US">
                <a:cs typeface="+mn-lt"/>
              </a:rPr>
            </a:br>
            <a:r>
              <a:rPr lang="en-US" altLang="ja-JP">
                <a:ea typeface="游ゴシック"/>
              </a:rPr>
              <a:t>①</a:t>
            </a:r>
            <a:r>
              <a:rPr lang="ja-JP" altLang="en-US" err="1">
                <a:ea typeface="游ゴシック"/>
              </a:rPr>
              <a:t>インタビューで、コミュニティができたきっかけは市の再開発で防災空地を整備したことだとわかりました</a:t>
            </a:r>
            <a:r>
              <a:rPr lang="ja-JP" altLang="en-US">
                <a:ea typeface="游ゴシック"/>
              </a:rPr>
              <a:t>。</a:t>
            </a:r>
            <a:endParaRPr lang="en-JP" altLang="ja-JP">
              <a:ea typeface="游ゴシック"/>
            </a:endParaRPr>
          </a:p>
          <a:p>
            <a:r>
              <a:rPr lang="ja-JP" altLang="en-US">
                <a:ea typeface="游ゴシック"/>
              </a:rPr>
              <a:t>防災空地とは、密集市街地で火災の延焼を防止するスペースを確保することを目的とした空地で、現在はそこでイベントを行うなど、コミュニティの活動場所となっています。</a:t>
            </a:r>
            <a:endParaRPr lang="en-JP" altLang="ja-JP">
              <a:ea typeface="游ゴシック"/>
            </a:endParaRPr>
          </a:p>
          <a:p>
            <a:r>
              <a:rPr lang="ja-JP" altLang="en-US" err="1">
                <a:ea typeface="游ゴシック"/>
              </a:rPr>
              <a:t>空地を整備する際、市の委託により開催したワークショップ「まちづくり学校</a:t>
            </a:r>
            <a:r>
              <a:rPr lang="ja-JP" altLang="en-US">
                <a:ea typeface="游ゴシック"/>
              </a:rPr>
              <a:t>」</a:t>
            </a:r>
            <a:r>
              <a:rPr lang="en-US" altLang="ja-JP">
                <a:ea typeface="游ゴシック"/>
              </a:rPr>
              <a:t> </a:t>
            </a:r>
            <a:r>
              <a:rPr lang="ja-JP" altLang="en-US">
                <a:ea typeface="游ゴシック"/>
              </a:rPr>
              <a:t>で商店主だけでなく地域住民ともそのコンセプトを考えました。ワークショップが終わったあとも、有志の会として</a:t>
            </a:r>
            <a:r>
              <a:rPr lang="en-US"/>
              <a:t>DIY</a:t>
            </a:r>
            <a:r>
              <a:rPr lang="ja-JP" altLang="en-US">
                <a:ea typeface="游ゴシック"/>
              </a:rPr>
              <a:t>やイベントの運営など活動を継続していました</a:t>
            </a:r>
            <a:r>
              <a:rPr lang="en-US"/>
              <a:t>。</a:t>
            </a:r>
            <a:endParaRPr lang="en-JP"/>
          </a:p>
          <a:p>
            <a:r>
              <a:rPr lang="en-US"/>
              <a:t>17.</a:t>
            </a:r>
            <a:br>
              <a:rPr lang="en-US" altLang="ja-JP">
                <a:cs typeface="+mn-lt"/>
              </a:rPr>
            </a:br>
            <a:r>
              <a:rPr lang="ja-JP" altLang="en-US" err="1">
                <a:ea typeface="游ゴシック"/>
              </a:rPr>
              <a:t>そのワークショップで主催者によって取り入れられていたのが、コミュニティデザインの考え方です</a:t>
            </a:r>
            <a:r>
              <a:rPr lang="ja-JP" altLang="en-US">
                <a:ea typeface="游ゴシック"/>
              </a:rPr>
              <a:t>。</a:t>
            </a:r>
            <a:br>
              <a:rPr lang="en-US" altLang="ja-JP">
                <a:cs typeface="+mn-lt"/>
              </a:rPr>
            </a:br>
            <a:r>
              <a:rPr lang="ja-JP" altLang="en-US" err="1">
                <a:ea typeface="游ゴシック"/>
              </a:rPr>
              <a:t>コミュニティデザインとは人と人のつながり方やその仕組みをデザインすること</a:t>
            </a:r>
            <a:r>
              <a:rPr lang="ja-JP" altLang="en-US">
                <a:ea typeface="游ゴシック"/>
              </a:rPr>
              <a:t>。</a:t>
            </a:r>
            <a:r>
              <a:rPr lang="en-US" altLang="ja-JP">
                <a:ea typeface="游ゴシック"/>
              </a:rPr>
              <a:t> </a:t>
            </a:r>
            <a:r>
              <a:rPr lang="ja-JP" altLang="en-US" err="1">
                <a:ea typeface="游ゴシック"/>
              </a:rPr>
              <a:t>施設や空間をつくるのではなく、ワークショップやイベントといったソフト面をデザインの対象とするという理論です</a:t>
            </a:r>
            <a:r>
              <a:rPr lang="en-US"/>
              <a:t>。</a:t>
            </a:r>
            <a:endParaRPr lang="en-JP"/>
          </a:p>
          <a:p>
            <a:r>
              <a:rPr lang="en-US"/>
              <a:t>18.</a:t>
            </a:r>
            <a:br>
              <a:rPr lang="en-US">
                <a:cs typeface="+mn-lt"/>
              </a:rPr>
            </a:br>
            <a:r>
              <a:rPr lang="en-US" altLang="ja-JP">
                <a:ea typeface="游ゴシック"/>
              </a:rPr>
              <a:t>③</a:t>
            </a:r>
            <a:r>
              <a:rPr lang="ja-JP" altLang="en-US" err="1">
                <a:ea typeface="游ゴシック"/>
              </a:rPr>
              <a:t>現地調査では</a:t>
            </a:r>
            <a:r>
              <a:rPr lang="ja-JP" altLang="en-US">
                <a:ea typeface="游ゴシック"/>
              </a:rPr>
              <a:t>、「</a:t>
            </a:r>
            <a:r>
              <a:rPr lang="ja-JP" altLang="en-US" err="1">
                <a:ea typeface="游ゴシック"/>
              </a:rPr>
              <a:t>いちばたけ」と</a:t>
            </a:r>
            <a:r>
              <a:rPr lang="en-US" err="1"/>
              <a:t>「C-SPACE</a:t>
            </a:r>
            <a:r>
              <a:rPr lang="ja-JP" altLang="en-US" err="1">
                <a:ea typeface="游ゴシック"/>
              </a:rPr>
              <a:t>」を調査しました</a:t>
            </a:r>
            <a:r>
              <a:rPr lang="ja-JP" altLang="en-US">
                <a:ea typeface="游ゴシック"/>
              </a:rPr>
              <a:t>。</a:t>
            </a:r>
            <a:endParaRPr lang="en-JP" altLang="ja-JP">
              <a:ea typeface="游ゴシック"/>
            </a:endParaRPr>
          </a:p>
          <a:p>
            <a:r>
              <a:rPr lang="ja-JP" altLang="en-US">
                <a:ea typeface="游ゴシック"/>
              </a:rPr>
              <a:t>右上の写真のいちばたけは、空き店舗を解体し、畑として活用している場所です。自由に出入りでき、活動日には地域の親子と畑仕事をしたり、敷地の一画を貸農園にしたりしています。</a:t>
            </a:r>
            <a:endParaRPr lang="en-JP" altLang="ja-JP">
              <a:ea typeface="游ゴシック"/>
            </a:endParaRPr>
          </a:p>
          <a:p>
            <a:r>
              <a:rPr lang="ja-JP" altLang="en-US">
                <a:ea typeface="游ゴシック"/>
              </a:rPr>
              <a:t>右下の写真の</a:t>
            </a:r>
            <a:r>
              <a:rPr lang="en-US"/>
              <a:t>C-SPACE</a:t>
            </a:r>
            <a:r>
              <a:rPr lang="ja-JP" altLang="en-US">
                <a:ea typeface="游ゴシック"/>
              </a:rPr>
              <a:t>は地域の大人</a:t>
            </a:r>
            <a:r>
              <a:rPr lang="en-US"/>
              <a:t>3</a:t>
            </a:r>
            <a:r>
              <a:rPr lang="ja-JP" altLang="en-US">
                <a:ea typeface="游ゴシック"/>
              </a:rPr>
              <a:t>人が家以外の居場所を求めて空き店舗を借り、電子工作などの趣味の場、「</a:t>
            </a:r>
            <a:r>
              <a:rPr lang="ja-JP" altLang="en-US" err="1">
                <a:ea typeface="游ゴシック"/>
              </a:rPr>
              <a:t>大人の秘密基地」として活用している場所です。イベント時は子供向けの電子工作を展示したりしています</a:t>
            </a:r>
            <a:r>
              <a:rPr lang="en-US"/>
              <a:t>。</a:t>
            </a:r>
            <a:endParaRPr lang="en-JP"/>
          </a:p>
          <a:p>
            <a:r>
              <a:rPr lang="en-US"/>
              <a:t>19.</a:t>
            </a:r>
            <a:br>
              <a:rPr lang="en-US">
                <a:cs typeface="+mn-lt"/>
              </a:rPr>
            </a:br>
            <a:r>
              <a:rPr lang="en-US" altLang="ja-JP">
                <a:ea typeface="游ゴシック"/>
              </a:rPr>
              <a:t>④</a:t>
            </a:r>
            <a:r>
              <a:rPr lang="ja-JP" altLang="en-US">
                <a:ea typeface="游ゴシック"/>
              </a:rPr>
              <a:t>また、市場の理事会に参加し、観察を行いました。市場公式</a:t>
            </a:r>
            <a:r>
              <a:rPr lang="en-US"/>
              <a:t>SNS</a:t>
            </a:r>
            <a:r>
              <a:rPr lang="ja-JP" altLang="en-US">
                <a:ea typeface="游ゴシック"/>
              </a:rPr>
              <a:t>について質問や指摘をしたところ、要望があったため、講習会を実施し、インスタグラムの使い方や宣伝効果を説明しました</a:t>
            </a:r>
            <a:r>
              <a:rPr lang="en-US"/>
              <a:t>。</a:t>
            </a:r>
            <a:endParaRPr lang="en-JP"/>
          </a:p>
          <a:p>
            <a:r>
              <a:rPr lang="en-US"/>
              <a:t>20.</a:t>
            </a:r>
            <a:br>
              <a:rPr lang="en-US">
                <a:cs typeface="+mn-lt"/>
              </a:rPr>
            </a:br>
            <a:r>
              <a:rPr lang="en-US" altLang="ja-JP">
                <a:ea typeface="游ゴシック"/>
              </a:rPr>
              <a:t>⑤</a:t>
            </a:r>
            <a:r>
              <a:rPr lang="ja-JP" altLang="en-US">
                <a:ea typeface="游ゴシック"/>
              </a:rPr>
              <a:t>その後、市場公式</a:t>
            </a:r>
            <a:r>
              <a:rPr lang="en-US"/>
              <a:t>Instagram</a:t>
            </a:r>
            <a:r>
              <a:rPr lang="ja-JP" altLang="en-US">
                <a:ea typeface="游ゴシック"/>
              </a:rPr>
              <a:t>の運用を私たちに任せてもらうことを提案し、承諾していただきました。文献から宣伝効果が高いと考えられるマニュアルを設定し、投稿や</a:t>
            </a:r>
            <a:r>
              <a:rPr lang="en-US"/>
              <a:t>PR</a:t>
            </a:r>
            <a:r>
              <a:rPr lang="ja-JP" altLang="en-US">
                <a:ea typeface="游ゴシック"/>
              </a:rPr>
              <a:t>動画の作成を行いました。約四か月でフォロワーが</a:t>
            </a:r>
            <a:r>
              <a:rPr lang="en-US"/>
              <a:t>36</a:t>
            </a:r>
            <a:r>
              <a:rPr lang="ja-JP" altLang="en-US">
                <a:ea typeface="游ゴシック"/>
              </a:rPr>
              <a:t>パーセント増加しました</a:t>
            </a:r>
            <a:r>
              <a:rPr lang="en-US"/>
              <a:t>。</a:t>
            </a:r>
            <a:endParaRPr lang="en-JP"/>
          </a:p>
          <a:p>
            <a:r>
              <a:rPr lang="en-US"/>
              <a:t>21.</a:t>
            </a:r>
            <a:br>
              <a:rPr lang="en-US">
                <a:cs typeface="+mn-lt"/>
              </a:rPr>
            </a:br>
            <a:r>
              <a:rPr lang="en-US" altLang="ja-JP">
                <a:ea typeface="游ゴシック"/>
              </a:rPr>
              <a:t>⑥</a:t>
            </a:r>
            <a:r>
              <a:rPr lang="ja-JP" altLang="en-US">
                <a:ea typeface="游ゴシック"/>
              </a:rPr>
              <a:t>さらに、市場でやりたいことを話し合う「いちばミーティング」に出席し、観察を行いました。商店主だけでなく、市の職員</a:t>
            </a:r>
            <a:r>
              <a:rPr lang="en-US"/>
              <a:t>、NPO</a:t>
            </a:r>
            <a:r>
              <a:rPr lang="ja-JP" altLang="en-US">
                <a:ea typeface="游ゴシック"/>
              </a:rPr>
              <a:t>、大学生、地域住民などかかわりたい人なら誰でも参加できるのが特徴です。そして、毎回来られなくてもいい、抜けるのも自由といった「ゆるい」つながりができています</a:t>
            </a:r>
            <a:r>
              <a:rPr lang="en-US"/>
              <a:t>。</a:t>
            </a:r>
            <a:endParaRPr lang="en-JP"/>
          </a:p>
          <a:p>
            <a:r>
              <a:rPr lang="en-US"/>
              <a:t>22.</a:t>
            </a:r>
            <a:br>
              <a:rPr lang="en-US">
                <a:cs typeface="+mn-lt"/>
              </a:rPr>
            </a:br>
            <a:r>
              <a:rPr lang="en-US" altLang="ja-JP">
                <a:ea typeface="游ゴシック"/>
              </a:rPr>
              <a:t>⑦</a:t>
            </a:r>
            <a:r>
              <a:rPr lang="ja-JP" altLang="en-US" err="1">
                <a:ea typeface="游ゴシック"/>
              </a:rPr>
              <a:t>いちばミーティングでは参加者それぞれが役割を持っています。例えば、私たちが市場の公式</a:t>
            </a:r>
            <a:r>
              <a:rPr lang="en-US" err="1"/>
              <a:t>SNS</a:t>
            </a:r>
            <a:r>
              <a:rPr lang="en-US" altLang="ja-JP">
                <a:ea typeface="游ゴシック"/>
              </a:rPr>
              <a:t> </a:t>
            </a:r>
            <a:r>
              <a:rPr lang="ja-JP" altLang="en-US">
                <a:ea typeface="游ゴシック"/>
              </a:rPr>
              <a:t>の運営をし</a:t>
            </a:r>
            <a:r>
              <a:rPr lang="en-US"/>
              <a:t>、C-SPACE</a:t>
            </a:r>
            <a:r>
              <a:rPr lang="ja-JP" altLang="en-US">
                <a:ea typeface="游ゴシック"/>
              </a:rPr>
              <a:t>の方は市場の看板を作成したりなどしています。左下の写真は</a:t>
            </a:r>
            <a:r>
              <a:rPr lang="en-US"/>
              <a:t>C-SPACE</a:t>
            </a:r>
            <a:r>
              <a:rPr lang="ja-JP" altLang="en-US">
                <a:ea typeface="游ゴシック"/>
              </a:rPr>
              <a:t>さんが作った市場のトイレの標識です。</a:t>
            </a:r>
            <a:br>
              <a:rPr lang="en-US" altLang="ja-JP">
                <a:cs typeface="+mn-lt"/>
              </a:rPr>
            </a:br>
            <a:r>
              <a:rPr lang="ja-JP" altLang="en-US">
                <a:ea typeface="游ゴシック"/>
              </a:rPr>
              <a:t>また、いちばミーティングにはチームネリネという、子供、親の居場所をつくることを活動理念として親子で参加できるイベントを行うボランティアグループの方が所属しています。彼女らは、「</a:t>
            </a:r>
            <a:r>
              <a:rPr lang="ja-JP" altLang="en-US" err="1">
                <a:ea typeface="游ゴシック"/>
              </a:rPr>
              <a:t>駄菓子屋ばたっこ」という駄菓子屋を開催する場所を提供してもらう代わりに防災空地の掃除を担当しています</a:t>
            </a:r>
            <a:r>
              <a:rPr lang="en-US"/>
              <a:t>。</a:t>
            </a:r>
            <a:endParaRPr lang="en-JP"/>
          </a:p>
          <a:p>
            <a:r>
              <a:rPr lang="en-US"/>
              <a:t>23.</a:t>
            </a:r>
            <a:br>
              <a:rPr lang="en-US" altLang="ja-JP">
                <a:cs typeface="+mn-lt"/>
              </a:rPr>
            </a:br>
            <a:r>
              <a:rPr lang="ja-JP" altLang="en-US">
                <a:ea typeface="游ゴシック"/>
              </a:rPr>
              <a:t>市場では</a:t>
            </a:r>
            <a:r>
              <a:rPr lang="en-US"/>
              <a:t>、2021</a:t>
            </a:r>
            <a:r>
              <a:rPr lang="ja-JP" altLang="en-US">
                <a:ea typeface="游ゴシック"/>
              </a:rPr>
              <a:t>年</a:t>
            </a:r>
            <a:r>
              <a:rPr lang="en-US"/>
              <a:t>8</a:t>
            </a:r>
            <a:r>
              <a:rPr lang="ja-JP" altLang="en-US">
                <a:ea typeface="游ゴシック"/>
              </a:rPr>
              <a:t>月</a:t>
            </a:r>
            <a:r>
              <a:rPr lang="en-US"/>
              <a:t>1</a:t>
            </a:r>
            <a:r>
              <a:rPr lang="ja-JP" altLang="en-US">
                <a:ea typeface="游ゴシック"/>
              </a:rPr>
              <a:t>日</a:t>
            </a:r>
            <a:r>
              <a:rPr lang="en-US"/>
              <a:t>〜2022</a:t>
            </a:r>
            <a:r>
              <a:rPr lang="ja-JP" altLang="en-US">
                <a:ea typeface="游ゴシック"/>
              </a:rPr>
              <a:t>年</a:t>
            </a:r>
            <a:r>
              <a:rPr lang="en-US"/>
              <a:t>2</a:t>
            </a:r>
            <a:r>
              <a:rPr lang="ja-JP" altLang="en-US">
                <a:ea typeface="游ゴシック"/>
              </a:rPr>
              <a:t>月</a:t>
            </a:r>
            <a:r>
              <a:rPr lang="en-US"/>
              <a:t>1</a:t>
            </a:r>
            <a:r>
              <a:rPr lang="ja-JP" altLang="en-US">
                <a:ea typeface="游ゴシック"/>
              </a:rPr>
              <a:t>日まですべてのイベントは、商店主でなく、いちばミーティングに所属する人が主催しています。これは、イベントをしたいが忙しくてできない商店主と、イベントができる場所を求める外部の団体がウィンウィンであるとても良い関係だと考えています</a:t>
            </a:r>
            <a:r>
              <a:rPr lang="en-US"/>
              <a:t>。</a:t>
            </a:r>
            <a:endParaRPr lang="en-JP"/>
          </a:p>
          <a:p>
            <a:r>
              <a:rPr lang="en-US"/>
              <a:t>24.【</a:t>
            </a:r>
            <a:r>
              <a:rPr lang="ja-JP" altLang="en-US">
                <a:ea typeface="游ゴシック"/>
              </a:rPr>
              <a:t>考察</a:t>
            </a:r>
            <a:r>
              <a:rPr lang="en-US"/>
              <a:t>】</a:t>
            </a:r>
            <a:br>
              <a:rPr lang="en-US">
                <a:cs typeface="+mn-lt"/>
              </a:rPr>
            </a:br>
            <a:r>
              <a:rPr lang="en-US" altLang="ja-JP">
                <a:ea typeface="游ゴシック"/>
              </a:rPr>
              <a:t>①</a:t>
            </a:r>
            <a:r>
              <a:rPr lang="ja-JP" altLang="en-US">
                <a:ea typeface="游ゴシック"/>
              </a:rPr>
              <a:t>次に、考察です。灘中央市場のコミュニティ形成のキーは「防災空地」でした。防災空地の整備の際にコミュニティデザインの考え方を取り入れた「まちづくり学校」を行い、ワークショップ終了後も「有志の会」として活動を継続していました。そこから地域住民や商店主でない人も受け入れるようになりました</a:t>
            </a:r>
            <a:r>
              <a:rPr lang="en-US"/>
              <a:t>。</a:t>
            </a:r>
            <a:endParaRPr lang="en-JP"/>
          </a:p>
          <a:p>
            <a:r>
              <a:rPr lang="en-US"/>
              <a:t>25.</a:t>
            </a:r>
            <a:br>
              <a:rPr lang="en-US">
                <a:cs typeface="+mn-lt"/>
              </a:rPr>
            </a:br>
            <a:r>
              <a:rPr lang="en-US" altLang="ja-JP">
                <a:ea typeface="游ゴシック"/>
              </a:rPr>
              <a:t>②</a:t>
            </a:r>
            <a:r>
              <a:rPr lang="ja-JP" altLang="en-US">
                <a:ea typeface="游ゴシック"/>
              </a:rPr>
              <a:t>また、灘中央市場には関わりたい人が「ゆるく」つながり、信頼関係のあるコミュニティがあります。だれでも受け入れられ、コミュニティから抜けるのも自由。だから、意欲のある人が集まりやすくなっています。さらに、商店主以外の人も寛容に受け入れ信頼するため、市場外の人にも市場における役割があります。</a:t>
            </a:r>
            <a:br>
              <a:rPr lang="en-US" altLang="ja-JP">
                <a:cs typeface="+mn-lt"/>
              </a:rPr>
            </a:br>
            <a:r>
              <a:rPr lang="ja-JP" altLang="en-US" err="1">
                <a:ea typeface="游ゴシック"/>
              </a:rPr>
              <a:t>これは、先行研究にあった「自己裁量」の余地を用意することに当てはまると考えます</a:t>
            </a:r>
            <a:r>
              <a:rPr lang="en-US"/>
              <a:t>。</a:t>
            </a:r>
            <a:endParaRPr lang="en-JP"/>
          </a:p>
          <a:p>
            <a:br>
              <a:rPr lang="en-US"/>
            </a:br>
            <a:br>
              <a:rPr lang="en-US"/>
            </a:br>
            <a:endParaRPr lang="en-US"/>
          </a:p>
          <a:p>
            <a:r>
              <a:rPr lang="en-US"/>
              <a:t>26.</a:t>
            </a:r>
            <a:br>
              <a:rPr lang="en-US">
                <a:cs typeface="+mn-lt"/>
              </a:rPr>
            </a:br>
            <a:r>
              <a:rPr lang="en-US" altLang="ja-JP">
                <a:ea typeface="游ゴシック"/>
              </a:rPr>
              <a:t>③</a:t>
            </a:r>
            <a:r>
              <a:rPr lang="ja-JP" altLang="en-US">
                <a:ea typeface="游ゴシック"/>
              </a:rPr>
              <a:t>また、市場に新たにできたコミュニティはサードプレイスとしての役割を果たしています。サードプレイスとは、家庭を第一の場、職場や学校を第二の場としたときの、そのどちらとも異なる居心地の良い第三の場所のことです</a:t>
            </a:r>
            <a:r>
              <a:rPr lang="en-US"/>
              <a:t>。</a:t>
            </a:r>
            <a:endParaRPr lang="en-JP"/>
          </a:p>
          <a:p>
            <a:r>
              <a:rPr lang="en-US"/>
              <a:t>27.</a:t>
            </a:r>
            <a:br>
              <a:rPr lang="en-US">
                <a:cs typeface="+mn-lt"/>
              </a:rPr>
            </a:br>
            <a:r>
              <a:rPr lang="en-US" altLang="ja-JP">
                <a:ea typeface="游ゴシック"/>
              </a:rPr>
              <a:t>④</a:t>
            </a:r>
            <a:r>
              <a:rPr lang="ja-JP" altLang="en-US">
                <a:ea typeface="游ゴシック"/>
              </a:rPr>
              <a:t>灘中央市場におけるサードプレイスはいちばたけや、駄菓子屋ばたっこ、シースペースなどがあげられます。どれも意識はされていませんがサードプレイスをつくることを目的としています</a:t>
            </a:r>
            <a:r>
              <a:rPr lang="en-US"/>
              <a:t>。</a:t>
            </a:r>
            <a:endParaRPr lang="en-JP"/>
          </a:p>
          <a:p>
            <a:r>
              <a:rPr lang="en-US"/>
              <a:t>28.【</a:t>
            </a:r>
            <a:r>
              <a:rPr lang="ja-JP" altLang="en-US">
                <a:ea typeface="游ゴシック"/>
              </a:rPr>
              <a:t>結論</a:t>
            </a:r>
            <a:r>
              <a:rPr lang="en-US"/>
              <a:t>】</a:t>
            </a:r>
            <a:br>
              <a:rPr lang="en-US" altLang="ja-JP">
                <a:cs typeface="+mn-lt"/>
              </a:rPr>
            </a:br>
            <a:r>
              <a:rPr lang="ja-JP" altLang="en-US" err="1">
                <a:ea typeface="游ゴシック"/>
              </a:rPr>
              <a:t>これらをふまえて、結論です。現代における商店街の新しい在り方として、商店主以外の人を積極的に受け入れること</a:t>
            </a:r>
            <a:r>
              <a:rPr lang="ja-JP" altLang="en-US">
                <a:ea typeface="游ゴシック"/>
              </a:rPr>
              <a:t>、「ゆるく」つながり、信頼関係のあるコミュニティが形成されていること、地域住民の居場所、サードプレイスがあることが重要だと考えられます</a:t>
            </a:r>
            <a:r>
              <a:rPr lang="en-US"/>
              <a:t>。</a:t>
            </a:r>
            <a:endParaRPr lang="en-JP"/>
          </a:p>
          <a:p>
            <a:r>
              <a:rPr lang="en-US"/>
              <a:t>29.【</a:t>
            </a:r>
            <a:r>
              <a:rPr lang="ja-JP" altLang="en-US">
                <a:ea typeface="游ゴシック"/>
              </a:rPr>
              <a:t>展望</a:t>
            </a:r>
            <a:r>
              <a:rPr lang="en-US"/>
              <a:t>】</a:t>
            </a:r>
            <a:br>
              <a:rPr lang="en-US" altLang="ja-JP">
                <a:cs typeface="+mn-lt"/>
              </a:rPr>
            </a:br>
            <a:r>
              <a:rPr lang="ja-JP" altLang="en-US" err="1">
                <a:ea typeface="游ゴシック"/>
              </a:rPr>
              <a:t>最後に今後の展望です。コミュニティ形成のきっかけとなった「まちづくり学校」について内容</a:t>
            </a:r>
            <a:r>
              <a:rPr lang="ja-JP" altLang="en-US">
                <a:ea typeface="游ゴシック"/>
              </a:rPr>
              <a:t>、</a:t>
            </a:r>
            <a:r>
              <a:rPr lang="en-US" altLang="ja-JP">
                <a:ea typeface="游ゴシック"/>
              </a:rPr>
              <a:t> </a:t>
            </a:r>
            <a:r>
              <a:rPr lang="ja-JP" altLang="en-US" err="1">
                <a:ea typeface="游ゴシック"/>
              </a:rPr>
              <a:t>参加者層</a:t>
            </a:r>
            <a:r>
              <a:rPr lang="en-US" altLang="ja-JP">
                <a:ea typeface="游ゴシック"/>
              </a:rPr>
              <a:t> </a:t>
            </a:r>
            <a:r>
              <a:rPr lang="ja-JP" altLang="en-US" err="1">
                <a:ea typeface="游ゴシック"/>
              </a:rPr>
              <a:t>などについてさらにインタビュー調査を行い、コミュニティ形成の流れをより明確にさせたいと考えています</a:t>
            </a:r>
            <a:r>
              <a:rPr lang="en-US"/>
              <a:t>。</a:t>
            </a:r>
            <a:endParaRPr lang="en-JP"/>
          </a:p>
          <a:p>
            <a:r>
              <a:rPr lang="en-US"/>
              <a:t>30、31.</a:t>
            </a:r>
            <a:br>
              <a:rPr lang="en-US" altLang="ja-JP">
                <a:cs typeface="+mn-lt"/>
              </a:rPr>
            </a:br>
            <a:r>
              <a:rPr lang="ja-JP" altLang="en-US" err="1">
                <a:ea typeface="游ゴシック"/>
              </a:rPr>
              <a:t>参考文献はこちらです</a:t>
            </a:r>
            <a:r>
              <a:rPr lang="en-US"/>
              <a:t>。</a:t>
            </a:r>
            <a:endParaRPr lang="en-JP"/>
          </a:p>
          <a:p>
            <a:r>
              <a:rPr lang="en-US"/>
              <a:t>32.</a:t>
            </a:r>
            <a:br>
              <a:rPr lang="en-US" altLang="ja-JP">
                <a:cs typeface="+mn-lt"/>
              </a:rPr>
            </a:br>
            <a:r>
              <a:rPr lang="ja-JP" altLang="en-US" err="1">
                <a:ea typeface="游ゴシック"/>
              </a:rPr>
              <a:t>ご清聴ありがとうございました</a:t>
            </a:r>
            <a:r>
              <a:rPr lang="en-US"/>
              <a:t>。</a:t>
            </a:r>
            <a:endParaRPr lang="en-JP"/>
          </a:p>
          <a:p>
            <a:br>
              <a:rPr lang="en-US"/>
            </a:br>
            <a:endParaRPr lang="en-US"/>
          </a:p>
        </p:txBody>
      </p:sp>
      <p:sp>
        <p:nvSpPr>
          <p:cNvPr id="4" name="Slide Number Placeholder 3"/>
          <p:cNvSpPr>
            <a:spLocks noGrp="1"/>
          </p:cNvSpPr>
          <p:nvPr>
            <p:ph type="sldNum" sz="quarter" idx="5"/>
          </p:nvPr>
        </p:nvSpPr>
        <p:spPr/>
        <p:txBody>
          <a:bodyPr/>
          <a:lstStyle/>
          <a:p>
            <a:fld id="{5CB23990-F88E-B649-9D26-C6DD9F502AAB}" type="slidenum">
              <a:rPr lang="en-JP" smtClean="0"/>
              <a:t>1</a:t>
            </a:fld>
            <a:endParaRPr lang="en-JP"/>
          </a:p>
        </p:txBody>
      </p:sp>
    </p:spTree>
    <p:extLst>
      <p:ext uri="{BB962C8B-B14F-4D97-AF65-F5344CB8AC3E}">
        <p14:creationId xmlns:p14="http://schemas.microsoft.com/office/powerpoint/2010/main" val="355830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rPr>
              <a:t>結果③</a:t>
            </a:r>
          </a:p>
          <a:p>
            <a:r>
              <a:rPr lang="ja-JP" altLang="en-US">
                <a:ea typeface="游ゴシック"/>
              </a:rPr>
              <a:t>※いちばたけ</a:t>
            </a:r>
            <a:endParaRPr lang="ja-JP" altLang="en-US">
              <a:ea typeface="游ゴシック"/>
              <a:cs typeface="Calibri"/>
            </a:endParaRPr>
          </a:p>
          <a:p>
            <a:r>
              <a:rPr lang="ja-JP">
                <a:ea typeface="游ゴシック"/>
              </a:rPr>
              <a:t>「いちばたけ活動</a:t>
            </a:r>
            <a:r>
              <a:rPr lang="en-US" altLang="ja-JP">
                <a:ea typeface="游ゴシック"/>
              </a:rPr>
              <a:t>Day</a:t>
            </a:r>
            <a:r>
              <a:rPr lang="ja-JP">
                <a:ea typeface="游ゴシック"/>
              </a:rPr>
              <a:t>」</a:t>
            </a:r>
            <a:endParaRPr lang="en-US" altLang="ja-JP">
              <a:ea typeface="游ゴシック"/>
            </a:endParaRPr>
          </a:p>
          <a:p>
            <a:r>
              <a:rPr lang="ja-JP"/>
              <a:t>「いちばたけファーマーズ」</a:t>
            </a:r>
            <a:endParaRPr lang="en-US" altLang="ja-JP"/>
          </a:p>
          <a:p>
            <a:endParaRPr lang="ja-JP" altLang="en-US">
              <a:ea typeface="游ゴシック"/>
              <a:cs typeface="Calibri"/>
            </a:endParaRPr>
          </a:p>
          <a:p>
            <a:r>
              <a:rPr lang="ja-JP">
                <a:ea typeface="游ゴシック"/>
              </a:rPr>
              <a:t>空き店舗が解体された土地を市職員が中心となって畑として活用している場所。地域の子どもも自由に活動に参加できる。</a:t>
            </a:r>
            <a:endParaRPr lang="ja-JP">
              <a:ea typeface="游ゴシック"/>
              <a:cs typeface="Calibri"/>
            </a:endParaRPr>
          </a:p>
          <a:p>
            <a:r>
              <a:rPr lang="ja-JP"/>
              <a:t>2021年11月から始まった「いちばたけファーマーズ」というプロジェクトでは、畑の一部を地域住民に貸農園として貸し出していて、参加者は抽選になるほど人気である。</a:t>
            </a:r>
          </a:p>
          <a:p>
            <a:endParaRPr lang="ja-JP" altLang="en-US">
              <a:ea typeface="游ゴシック"/>
            </a:endParaRPr>
          </a:p>
          <a:p>
            <a:r>
              <a:rPr lang="en-US" altLang="ja-JP">
                <a:ea typeface="游ゴシック"/>
              </a:rPr>
              <a:t>※C-</a:t>
            </a:r>
            <a:r>
              <a:rPr lang="en-US"/>
              <a:t>SPACE</a:t>
            </a:r>
            <a:r>
              <a:rPr lang="ja-JP" altLang="en-US">
                <a:ea typeface="游ゴシック"/>
              </a:rPr>
              <a:t>：地域の大人</a:t>
            </a:r>
            <a:r>
              <a:rPr lang="en-US"/>
              <a:t>3</a:t>
            </a:r>
            <a:r>
              <a:rPr lang="ja-JP" altLang="en-US">
                <a:ea typeface="游ゴシック"/>
              </a:rPr>
              <a:t>人が</a:t>
            </a:r>
            <a:r>
              <a:rPr lang="en-US" altLang="ja-JP">
                <a:ea typeface="游ゴシック"/>
              </a:rPr>
              <a:t>C-SPACE</a:t>
            </a:r>
            <a:r>
              <a:rPr lang="ja-JP">
                <a:ea typeface="游ゴシック"/>
              </a:rPr>
              <a:t>は家でない居場所</a:t>
            </a:r>
            <a:r>
              <a:rPr lang="ja-JP" altLang="en-US">
                <a:ea typeface="游ゴシック"/>
              </a:rPr>
              <a:t>を求めて</a:t>
            </a:r>
            <a:endParaRPr lang="ja-JP">
              <a:ea typeface="游ゴシック"/>
              <a:cs typeface="Calibri"/>
            </a:endParaRPr>
          </a:p>
          <a:p>
            <a:r>
              <a:rPr lang="ja-JP" altLang="en-US">
                <a:ea typeface="游ゴシック"/>
              </a:rPr>
              <a:t>空き店舗を借りて電子工作や木工、音楽などの趣味の場、「大人の秘密基地」として活用している場所。</a:t>
            </a:r>
            <a:endParaRPr lang="en-US">
              <a:ea typeface="游ゴシック"/>
              <a:cs typeface="Calibri"/>
            </a:endParaRPr>
          </a:p>
          <a:p>
            <a:r>
              <a:rPr lang="ja-JP" altLang="en-US"/>
              <a:t>市場の看板の制作やイベント時の子供向けのプラレール運転体験の展示、民間バスの電飾の依頼を受けるなど外部に向けても活動している。</a:t>
            </a:r>
          </a:p>
          <a:p>
            <a:endParaRPr lang="en-US" altLang="ja-JP">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18</a:t>
            </a:fld>
            <a:endParaRPr lang="en-JP"/>
          </a:p>
        </p:txBody>
      </p:sp>
    </p:spTree>
    <p:extLst>
      <p:ext uri="{BB962C8B-B14F-4D97-AF65-F5344CB8AC3E}">
        <p14:creationId xmlns:p14="http://schemas.microsoft.com/office/powerpoint/2010/main" val="89829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a:lnSpc>
                <a:spcPct val="90000"/>
              </a:lnSpc>
              <a:spcBef>
                <a:spcPts val="1200"/>
              </a:spcBef>
              <a:spcAft>
                <a:spcPts val="200"/>
              </a:spcAft>
            </a:pPr>
            <a:r>
              <a:rPr lang="en-US" altLang="ja-JP" err="1">
                <a:ea typeface="游ゴシック"/>
              </a:rPr>
              <a:t>結果</a:t>
            </a:r>
            <a:r>
              <a:rPr lang="en-US" altLang="ja-JP">
                <a:ea typeface="游ゴシック"/>
              </a:rPr>
              <a:t>④</a:t>
            </a:r>
          </a:p>
          <a:p>
            <a:pPr>
              <a:lnSpc>
                <a:spcPct val="90000"/>
              </a:lnSpc>
              <a:spcBef>
                <a:spcPts val="1200"/>
              </a:spcBef>
              <a:spcAft>
                <a:spcPts val="200"/>
              </a:spcAft>
            </a:pPr>
            <a:r>
              <a:rPr lang="en-US" altLang="ja-JP">
                <a:ea typeface="游ゴシック"/>
              </a:rPr>
              <a:t>SNSの改善点、</a:t>
            </a:r>
            <a:endParaRPr lang="en-US" altLang="ja-JP">
              <a:ea typeface="游ゴシック"/>
              <a:cs typeface="Calibri"/>
            </a:endParaRPr>
          </a:p>
          <a:p>
            <a:pPr>
              <a:lnSpc>
                <a:spcPct val="90000"/>
              </a:lnSpc>
              <a:spcBef>
                <a:spcPts val="1200"/>
              </a:spcBef>
              <a:spcAft>
                <a:spcPts val="200"/>
              </a:spcAft>
            </a:pPr>
            <a:r>
              <a:rPr lang="ja-JP" altLang="en-US">
                <a:ea typeface="游ゴシック"/>
              </a:rPr>
              <a:t>　</a:t>
            </a:r>
            <a:r>
              <a:rPr lang="en-US" altLang="ja-JP">
                <a:ea typeface="游ゴシック"/>
              </a:rPr>
              <a:t>Instagram</a:t>
            </a:r>
            <a:r>
              <a:rPr lang="ja-JP">
                <a:ea typeface="游ゴシック"/>
              </a:rPr>
              <a:t>の宣伝効果を伝える</a:t>
            </a:r>
            <a:endParaRPr lang="en-US" altLang="ja-JP">
              <a:ea typeface="游ゴシック"/>
            </a:endParaRPr>
          </a:p>
          <a:p>
            <a:pPr>
              <a:lnSpc>
                <a:spcPct val="90000"/>
              </a:lnSpc>
              <a:spcBef>
                <a:spcPts val="1200"/>
              </a:spcBef>
              <a:spcAft>
                <a:spcPts val="200"/>
              </a:spcAft>
            </a:pPr>
            <a:endParaRPr lang="ja-JP" altLang="en-US">
              <a:ea typeface="游ゴシック"/>
              <a:cs typeface="Calibri"/>
            </a:endParaRPr>
          </a:p>
          <a:p>
            <a:pPr>
              <a:lnSpc>
                <a:spcPct val="90000"/>
              </a:lnSpc>
              <a:spcBef>
                <a:spcPts val="1200"/>
              </a:spcBef>
              <a:spcAft>
                <a:spcPts val="200"/>
              </a:spcAft>
            </a:pPr>
            <a:r>
              <a:rPr lang="ja-JP">
                <a:ea typeface="游ゴシック"/>
              </a:rPr>
              <a:t>・参加者への挨拶と私たちの探究活動の説明</a:t>
            </a:r>
            <a:endParaRPr lang="ja-JP">
              <a:ea typeface="游ゴシック"/>
              <a:cs typeface="Calibri"/>
            </a:endParaRPr>
          </a:p>
          <a:p>
            <a:pPr>
              <a:lnSpc>
                <a:spcPct val="90000"/>
              </a:lnSpc>
              <a:spcBef>
                <a:spcPts val="1200"/>
              </a:spcBef>
              <a:spcAft>
                <a:spcPts val="200"/>
              </a:spcAft>
            </a:pPr>
            <a:r>
              <a:rPr lang="ja-JP">
                <a:ea typeface="游ゴシック"/>
              </a:rPr>
              <a:t>参加者→まちづくり専門家2名、商店主5名、神戸市職員2名、市場理事長</a:t>
            </a:r>
            <a:endParaRPr lang="en-US" altLang="ja-JP">
              <a:ea typeface="游ゴシック"/>
              <a:cs typeface="Calibri"/>
            </a:endParaRPr>
          </a:p>
          <a:p>
            <a:pPr>
              <a:lnSpc>
                <a:spcPct val="90000"/>
              </a:lnSpc>
              <a:spcBef>
                <a:spcPts val="1200"/>
              </a:spcBef>
              <a:spcAft>
                <a:spcPts val="200"/>
              </a:spcAft>
            </a:pPr>
            <a:endParaRPr lang="ja-JP">
              <a:ea typeface="游ゴシック"/>
              <a:cs typeface="Calibri"/>
            </a:endParaRPr>
          </a:p>
          <a:p>
            <a:pPr>
              <a:lnSpc>
                <a:spcPct val="90000"/>
              </a:lnSpc>
              <a:spcBef>
                <a:spcPts val="1200"/>
              </a:spcBef>
              <a:spcAft>
                <a:spcPts val="200"/>
              </a:spcAft>
            </a:pPr>
            <a:r>
              <a:rPr lang="ja-JP" altLang="en-US">
                <a:ea typeface="游ゴシック"/>
              </a:rPr>
              <a:t>参加者→街づくり専門家</a:t>
            </a:r>
            <a:r>
              <a:rPr lang="en-US" altLang="ja-JP">
                <a:ea typeface="游ゴシック"/>
              </a:rPr>
              <a:t>2</a:t>
            </a:r>
            <a:r>
              <a:rPr lang="ja-JP" altLang="en-US">
                <a:ea typeface="游ゴシック"/>
              </a:rPr>
              <a:t>名、商店主</a:t>
            </a:r>
            <a:r>
              <a:rPr lang="en-US" altLang="ja-JP">
                <a:ea typeface="游ゴシック"/>
              </a:rPr>
              <a:t>3</a:t>
            </a:r>
            <a:r>
              <a:rPr lang="ja-JP" altLang="en-US">
                <a:ea typeface="游ゴシック"/>
              </a:rPr>
              <a:t>名、</a:t>
            </a:r>
            <a:r>
              <a:rPr lang="en-US" altLang="ja-JP">
                <a:ea typeface="游ゴシック"/>
              </a:rPr>
              <a:t>C-SPACE</a:t>
            </a:r>
            <a:r>
              <a:rPr lang="ja-JP" altLang="en-US">
                <a:ea typeface="游ゴシック"/>
              </a:rPr>
              <a:t>の方</a:t>
            </a:r>
            <a:r>
              <a:rPr lang="en-US" altLang="ja-JP">
                <a:ea typeface="游ゴシック"/>
              </a:rPr>
              <a:t>1</a:t>
            </a:r>
            <a:r>
              <a:rPr lang="ja-JP" altLang="en-US">
                <a:ea typeface="游ゴシック"/>
              </a:rPr>
              <a:t>名、</a:t>
            </a:r>
            <a:r>
              <a:rPr lang="en-US" altLang="ja-JP">
                <a:ea typeface="游ゴシック"/>
              </a:rPr>
              <a:t>NPO</a:t>
            </a:r>
            <a:r>
              <a:rPr lang="ja-JP" altLang="en-US">
                <a:ea typeface="游ゴシック"/>
              </a:rPr>
              <a:t>法人の方</a:t>
            </a:r>
            <a:r>
              <a:rPr lang="en-US" altLang="ja-JP">
                <a:ea typeface="游ゴシック"/>
              </a:rPr>
              <a:t>1</a:t>
            </a:r>
            <a:r>
              <a:rPr lang="ja-JP" altLang="en-US">
                <a:ea typeface="游ゴシック"/>
              </a:rPr>
              <a:t>名、神戸市職員</a:t>
            </a:r>
            <a:r>
              <a:rPr lang="en-US" altLang="ja-JP">
                <a:ea typeface="游ゴシック"/>
              </a:rPr>
              <a:t>1</a:t>
            </a:r>
            <a:r>
              <a:rPr lang="ja-JP" altLang="en-US">
                <a:ea typeface="游ゴシック"/>
              </a:rPr>
              <a:t>名</a:t>
            </a:r>
            <a:endParaRPr lang="en-US" altLang="ja-JP">
              <a:ea typeface="游ゴシック"/>
            </a:endParaRPr>
          </a:p>
          <a:p>
            <a:r>
              <a:rPr lang="ja-JP"/>
              <a:t>高校生2名、市場関係者4名の2つのグループに分かれ実際にストーリーを作成</a:t>
            </a:r>
            <a:endParaRPr lang="en-US" altLang="ja-JP"/>
          </a:p>
          <a:p>
            <a:r>
              <a:rPr lang="ja-JP"/>
              <a:t>（ストーリー、リポスト、投稿、プロアカウントについて）</a:t>
            </a:r>
          </a:p>
          <a:p>
            <a:endParaRPr lang="en-US" altLang="ja-JP">
              <a:ea typeface="游ゴシック" panose="020B0400000000000000" pitchFamily="34" charset="-128"/>
              <a:cs typeface="Calibri"/>
            </a:endParaRPr>
          </a:p>
          <a:p>
            <a:pPr>
              <a:lnSpc>
                <a:spcPct val="90000"/>
              </a:lnSpc>
              <a:spcBef>
                <a:spcPts val="1200"/>
              </a:spcBef>
              <a:spcAft>
                <a:spcPts val="200"/>
              </a:spcAft>
            </a:pPr>
            <a:endParaRPr lang="ja-JP" altLang="en-US">
              <a:ea typeface="游ゴシック" panose="020B0400000000000000" pitchFamily="34" charset="-128"/>
              <a:cs typeface="Calibri"/>
            </a:endParaRPr>
          </a:p>
          <a:p>
            <a:pPr marL="171450" indent="-171450">
              <a:buFont typeface="Arial"/>
              <a:buChar char="•"/>
            </a:pPr>
            <a:r>
              <a:rPr lang="ja-JP"/>
              <a:t>理事会の様子</a:t>
            </a:r>
            <a:endParaRPr lang="en-US" altLang="ja-JP"/>
          </a:p>
          <a:p>
            <a:pPr marL="171450" indent="-171450">
              <a:buFont typeface="Arial"/>
              <a:buChar char="•"/>
            </a:pPr>
            <a:r>
              <a:rPr lang="en-US" altLang="ja-JP">
                <a:ea typeface="游ゴシック"/>
              </a:rPr>
              <a:t>SNS</a:t>
            </a:r>
            <a:r>
              <a:rPr lang="ja-JP">
                <a:ea typeface="游ゴシック"/>
              </a:rPr>
              <a:t>講習会の様子</a:t>
            </a:r>
            <a:endParaRPr lang="ja-JP">
              <a:ea typeface="游ゴシック"/>
              <a:cs typeface="Calibri"/>
            </a:endParaRPr>
          </a:p>
          <a:p>
            <a:pPr>
              <a:lnSpc>
                <a:spcPct val="90000"/>
              </a:lnSpc>
              <a:spcBef>
                <a:spcPts val="1200"/>
              </a:spcBef>
              <a:spcAft>
                <a:spcPts val="200"/>
              </a:spcAft>
            </a:pPr>
            <a:endParaRPr lang="ja-JP">
              <a:ea typeface="游ゴシック"/>
              <a:cs typeface="Calibri"/>
            </a:endParaRPr>
          </a:p>
          <a:p>
            <a:pPr>
              <a:lnSpc>
                <a:spcPct val="90000"/>
              </a:lnSpc>
              <a:spcBef>
                <a:spcPts val="1200"/>
              </a:spcBef>
              <a:spcAft>
                <a:spcPts val="200"/>
              </a:spcAft>
            </a:pPr>
            <a:endParaRPr lang="ja-JP" altLang="en-US">
              <a:cs typeface="Calibri"/>
            </a:endParaRPr>
          </a:p>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19</a:t>
            </a:fld>
            <a:endParaRPr lang="en-JP"/>
          </a:p>
        </p:txBody>
      </p:sp>
    </p:spTree>
    <p:extLst>
      <p:ext uri="{BB962C8B-B14F-4D97-AF65-F5344CB8AC3E}">
        <p14:creationId xmlns:p14="http://schemas.microsoft.com/office/powerpoint/2010/main" val="3199014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rPr>
              <a:t>結果⑤</a:t>
            </a:r>
            <a:endParaRPr lang="ja-JP">
              <a:ea typeface="游ゴシック" panose="020B0400000000000000" pitchFamily="34" charset="-128"/>
            </a:endParaRPr>
          </a:p>
          <a:p>
            <a:r>
              <a:rPr lang="ja-JP" altLang="en-US">
                <a:ea typeface="游ゴシック"/>
              </a:rPr>
              <a:t>定期的な投稿や投稿時間を参考に運用　　　　なんでやろうと思ったか聞かれたら、、最初はSNSについての研究をしようとしていた</a:t>
            </a:r>
            <a:endParaRPr lang="ja-JP">
              <a:ea typeface="游ゴシック"/>
              <a:cs typeface="Calibri"/>
            </a:endParaRPr>
          </a:p>
          <a:p>
            <a:r>
              <a:rPr lang="ja-JP" altLang="en-US">
                <a:ea typeface="游ゴシック"/>
                <a:cs typeface="Calibri"/>
              </a:rPr>
              <a:t>PR動画も作成</a:t>
            </a:r>
          </a:p>
          <a:p>
            <a:r>
              <a:rPr lang="ja-JP" altLang="en-US">
                <a:ea typeface="游ゴシック"/>
                <a:cs typeface="Calibri"/>
              </a:rPr>
              <a:t>いちばミーティングで写真の提供を呼び掛けるなど</a:t>
            </a:r>
            <a:endParaRPr lang="ja-JP"/>
          </a:p>
          <a:p>
            <a:r>
              <a:rPr lang="ja-JP" altLang="en-US">
                <a:ea typeface="游ゴシック"/>
                <a:cs typeface="Calibri"/>
              </a:rPr>
              <a:t>いちばミーティングの一員として役割を担っている</a:t>
            </a:r>
          </a:p>
          <a:p>
            <a:r>
              <a:rPr lang="ja-JP" altLang="en-US">
                <a:ea typeface="游ゴシック"/>
                <a:cs typeface="Calibri"/>
              </a:rPr>
              <a:t>フォロワー196→402</a:t>
            </a: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20</a:t>
            </a:fld>
            <a:endParaRPr lang="en-JP"/>
          </a:p>
        </p:txBody>
      </p:sp>
    </p:spTree>
    <p:extLst>
      <p:ext uri="{BB962C8B-B14F-4D97-AF65-F5344CB8AC3E}">
        <p14:creationId xmlns:p14="http://schemas.microsoft.com/office/powerpoint/2010/main" val="239972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cs typeface="Calibri"/>
              </a:rPr>
              <a:t>結果⑥</a:t>
            </a:r>
            <a:endParaRPr lang="ja-JP">
              <a:ea typeface="游ゴシック" panose="020B0400000000000000" pitchFamily="34" charset="-128"/>
              <a:cs typeface="Calibri"/>
            </a:endParaRPr>
          </a:p>
          <a:p>
            <a:r>
              <a:rPr lang="ja-JP" altLang="en-US">
                <a:ea typeface="游ゴシック"/>
                <a:cs typeface="Calibri"/>
              </a:rPr>
              <a:t>毎回来られなくても途中でそのコミュニティを抜けるのも自由</a:t>
            </a:r>
            <a:endParaRPr lang="ja-JP">
              <a:ea typeface="游ゴシック" panose="020B0400000000000000" pitchFamily="34" charset="-128"/>
              <a:cs typeface="Calibri"/>
            </a:endParaRPr>
          </a:p>
          <a:p>
            <a:endParaRPr lang="ja-JP">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21</a:t>
            </a:fld>
            <a:endParaRPr lang="en-JP"/>
          </a:p>
        </p:txBody>
      </p:sp>
    </p:spTree>
    <p:extLst>
      <p:ext uri="{BB962C8B-B14F-4D97-AF65-F5344CB8AC3E}">
        <p14:creationId xmlns:p14="http://schemas.microsoft.com/office/powerpoint/2010/main" val="102818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cs typeface="Calibri"/>
              </a:rPr>
              <a:t>結果⑦</a:t>
            </a:r>
            <a:endParaRPr lang="ja-JP" altLang="en-US" err="1">
              <a:ea typeface="游ゴシック"/>
              <a:cs typeface="Calibri"/>
            </a:endParaRPr>
          </a:p>
          <a:p>
            <a:r>
              <a:rPr lang="ja-JP" altLang="en-US">
                <a:ea typeface="游ゴシック"/>
                <a:cs typeface="Calibri"/>
              </a:rPr>
              <a:t>トイレの標識は</a:t>
            </a:r>
            <a:r>
              <a:rPr lang="en-US" altLang="ja-JP">
                <a:ea typeface="游ゴシック"/>
              </a:rPr>
              <a:t>C-</a:t>
            </a:r>
            <a:r>
              <a:rPr lang="en-US" altLang="ja-JP" err="1">
                <a:ea typeface="游ゴシック"/>
              </a:rPr>
              <a:t>SPACEさんが好意で作ってくださったそう</a:t>
            </a:r>
            <a:endParaRPr lang="ja-JP" altLang="en-US" err="1">
              <a:ea typeface="游ゴシック"/>
              <a:cs typeface="Calibri"/>
            </a:endParaRPr>
          </a:p>
          <a:p>
            <a:endParaRPr lang="ja-JP" altLang="en-US">
              <a:ea typeface="游ゴシック"/>
            </a:endParaRPr>
          </a:p>
          <a:p>
            <a:r>
              <a:rPr lang="ja-JP">
                <a:ea typeface="游ゴシック"/>
              </a:rPr>
              <a:t>※防災空地で月２回「駄菓子屋ばたっこ」を開くボランティア</a:t>
            </a:r>
            <a:r>
              <a:rPr lang="ja-JP" altLang="en-US">
                <a:ea typeface="游ゴシック"/>
              </a:rPr>
              <a:t>グル</a:t>
            </a:r>
            <a:r>
              <a:rPr lang="ja-JP">
                <a:ea typeface="游ゴシック"/>
              </a:rPr>
              <a:t>ープ。</a:t>
            </a:r>
            <a:endParaRPr lang="ja-JP">
              <a:ea typeface="游ゴシック"/>
              <a:cs typeface="Calibri"/>
            </a:endParaRPr>
          </a:p>
          <a:p>
            <a:r>
              <a:rPr lang="ja-JP">
                <a:ea typeface="游ゴシック"/>
              </a:rPr>
              <a:t>　活動理念は子供、親の居場所をつくること。</a:t>
            </a:r>
            <a:endParaRPr lang="en-US" altLang="ja-JP">
              <a:ea typeface="游ゴシック"/>
            </a:endParaRPr>
          </a:p>
          <a:p>
            <a:r>
              <a:rPr lang="ja-JP" altLang="en-US">
                <a:ea typeface="游ゴシック"/>
                <a:cs typeface="Calibri"/>
              </a:rPr>
              <a:t>　活動場所として防災空地を使う代わりに掃除をしている</a:t>
            </a:r>
          </a:p>
          <a:p>
            <a:endParaRPr lang="ja-JP" altLang="en-US">
              <a:ea typeface="游ゴシック"/>
              <a:cs typeface="Calibri"/>
            </a:endParaRPr>
          </a:p>
          <a:p>
            <a:r>
              <a:rPr lang="ja-JP"/>
              <a:t>防災空地は無料または一日1000円という安価で借りることができます。</a:t>
            </a:r>
          </a:p>
          <a:p>
            <a:endParaRPr lang="ja-JP" altLang="en-US">
              <a:ea typeface="游ゴシック"/>
              <a:cs typeface="+mn-lt"/>
            </a:endParaRPr>
          </a:p>
          <a:p>
            <a:endParaRPr lang="en-US" altLang="ja-JP">
              <a:ea typeface="游ゴシック" panose="020B0400000000000000" pitchFamily="34" charset="-128"/>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22</a:t>
            </a:fld>
            <a:endParaRPr lang="en-JP"/>
          </a:p>
        </p:txBody>
      </p:sp>
    </p:spTree>
    <p:extLst>
      <p:ext uri="{BB962C8B-B14F-4D97-AF65-F5344CB8AC3E}">
        <p14:creationId xmlns:p14="http://schemas.microsoft.com/office/powerpoint/2010/main" val="150588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rPr>
              <a:t>結果⑧</a:t>
            </a:r>
            <a:endParaRPr lang="ja-JP">
              <a:ea typeface="游ゴシック" panose="020B0400000000000000" pitchFamily="34" charset="-128"/>
            </a:endParaRPr>
          </a:p>
          <a:p>
            <a:r>
              <a:rPr lang="ja-JP" altLang="en-US">
                <a:ea typeface="游ゴシック"/>
              </a:rPr>
              <a:t>12/7は市場主催</a:t>
            </a:r>
            <a:endParaRPr lang="ja-JP">
              <a:ea typeface="游ゴシック"/>
              <a:cs typeface="Calibri"/>
            </a:endParaRPr>
          </a:p>
          <a:p>
            <a:r>
              <a:rPr lang="ja-JP">
                <a:ea typeface="游ゴシック"/>
                <a:cs typeface="Calibri"/>
              </a:rPr>
              <a:t>(</a:t>
            </a:r>
            <a:r>
              <a:rPr lang="en-US" altLang="ja-JP">
                <a:ea typeface="游ゴシック"/>
                <a:cs typeface="Calibri"/>
              </a:rPr>
              <a:t>NPO,</a:t>
            </a:r>
            <a:r>
              <a:rPr lang="ja-JP" altLang="en-US">
                <a:ea typeface="游ゴシック"/>
                <a:cs typeface="Calibri"/>
              </a:rPr>
              <a:t>子育て支援団体など</a:t>
            </a:r>
          </a:p>
          <a:p>
            <a:r>
              <a:rPr lang="ja-JP"/>
              <a:t>場所＝防災空地　　　無料または安値(１日１０００円)で借りられる</a:t>
            </a:r>
          </a:p>
          <a:p>
            <a:endParaRPr lang="ja-JP" altLang="en-US">
              <a:ea typeface="游ゴシック"/>
              <a:cs typeface="Calibri"/>
            </a:endParaRPr>
          </a:p>
          <a:p>
            <a:r>
              <a:rPr lang="ja-JP" altLang="en-US">
                <a:ea typeface="游ゴシック"/>
                <a:cs typeface="Calibri"/>
              </a:rPr>
              <a:t>イベントのことだけについてパワポには書いてあるが、研究をしたい私たちや大学生と活性化をしたい市場もWINWIN</a:t>
            </a: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23</a:t>
            </a:fld>
            <a:endParaRPr lang="en-JP"/>
          </a:p>
        </p:txBody>
      </p:sp>
    </p:spTree>
    <p:extLst>
      <p:ext uri="{BB962C8B-B14F-4D97-AF65-F5344CB8AC3E}">
        <p14:creationId xmlns:p14="http://schemas.microsoft.com/office/powerpoint/2010/main" val="46212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ea typeface="游ゴシック"/>
              </a:rPr>
              <a:t>考察①</a:t>
            </a:r>
            <a:endParaRPr lang="ja-JP" altLang="en-US">
              <a:ea typeface="游ゴシック"/>
            </a:endParaRPr>
          </a:p>
          <a:p>
            <a:r>
              <a:rPr lang="ja-JP">
                <a:ea typeface="游ゴシック"/>
              </a:rPr>
              <a:t>店主ではないが市場に関わりたい人のコミュニティが形成</a:t>
            </a:r>
            <a:endParaRPr lang="ja-JP">
              <a:ea typeface="游ゴシック"/>
              <a:cs typeface="Calibri"/>
            </a:endParaRPr>
          </a:p>
          <a:p>
            <a:r>
              <a:rPr lang="ja-JP" altLang="en-US">
                <a:ea typeface="游ゴシック"/>
              </a:rPr>
              <a:t>コミュニティデザインの考え方に則って、市に委託された会社が実施。</a:t>
            </a:r>
            <a:endParaRPr lang="en-US" altLang="ja-JP">
              <a:ea typeface="游ゴシック"/>
              <a:cs typeface="Calibri"/>
            </a:endParaRPr>
          </a:p>
          <a:p>
            <a:r>
              <a:rPr lang="ja-JP">
                <a:ea typeface="游ゴシック"/>
              </a:rPr>
              <a:t>半年ほど行われた、防災空地の使い方、コンセプトを考えるワークショップ。</a:t>
            </a:r>
            <a:endParaRPr lang="en-US" altLang="ja-JP">
              <a:ea typeface="游ゴシック"/>
              <a:cs typeface="Calibri"/>
            </a:endParaRPr>
          </a:p>
          <a:p>
            <a:endParaRPr lang="ja-JP" altLang="en-US">
              <a:ea typeface="游ゴシック"/>
              <a:cs typeface="Calibri"/>
            </a:endParaRPr>
          </a:p>
          <a:p>
            <a:endParaRPr lang="en-US" altLang="ja-JP">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24</a:t>
            </a:fld>
            <a:endParaRPr lang="en-JP"/>
          </a:p>
        </p:txBody>
      </p:sp>
    </p:spTree>
    <p:extLst>
      <p:ext uri="{BB962C8B-B14F-4D97-AF65-F5344CB8AC3E}">
        <p14:creationId xmlns:p14="http://schemas.microsoft.com/office/powerpoint/2010/main" val="873843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a:lnSpc>
                <a:spcPct val="90000"/>
              </a:lnSpc>
              <a:spcBef>
                <a:spcPts val="1200"/>
              </a:spcBef>
              <a:spcAft>
                <a:spcPts val="200"/>
              </a:spcAft>
            </a:pPr>
            <a:r>
              <a:rPr lang="ja-JP" altLang="en-US">
                <a:ea typeface="游ゴシック"/>
                <a:cs typeface="Calibri"/>
              </a:rPr>
              <a:t>寛容に受け入れ、信頼する</a:t>
            </a:r>
            <a:endParaRPr lang="en-US"/>
          </a:p>
          <a:p>
            <a:pPr>
              <a:lnSpc>
                <a:spcPct val="90000"/>
              </a:lnSpc>
              <a:spcBef>
                <a:spcPts val="1200"/>
              </a:spcBef>
              <a:spcAft>
                <a:spcPts val="200"/>
              </a:spcAft>
            </a:pPr>
            <a:r>
              <a:rPr lang="en-US"/>
              <a:t>E</a:t>
            </a:r>
            <a:r>
              <a:rPr lang="ja-JP" altLang="en-US">
                <a:ea typeface="游ゴシック"/>
              </a:rPr>
              <a:t>ｘ）私たちに</a:t>
            </a:r>
            <a:r>
              <a:rPr lang="en-US"/>
              <a:t>SNS</a:t>
            </a:r>
            <a:r>
              <a:rPr lang="ja-JP" altLang="en-US">
                <a:ea typeface="游ゴシック"/>
              </a:rPr>
              <a:t>を運用させてくれる</a:t>
            </a:r>
            <a:endParaRPr lang="en-US">
              <a:ea typeface="游ゴシック"/>
              <a:cs typeface="Calibri"/>
            </a:endParaRPr>
          </a:p>
          <a:p>
            <a:pPr>
              <a:lnSpc>
                <a:spcPct val="90000"/>
              </a:lnSpc>
              <a:spcBef>
                <a:spcPts val="1200"/>
              </a:spcBef>
              <a:spcAft>
                <a:spcPts val="200"/>
              </a:spcAft>
            </a:pPr>
            <a:r>
              <a:rPr lang="ja-JP" altLang="en-US"/>
              <a:t>　　いちばミーティングの開催</a:t>
            </a:r>
            <a:endParaRPr lang="en-US"/>
          </a:p>
          <a:p>
            <a:pPr>
              <a:lnSpc>
                <a:spcPct val="90000"/>
              </a:lnSpc>
              <a:spcBef>
                <a:spcPts val="1200"/>
              </a:spcBef>
              <a:spcAft>
                <a:spcPts val="200"/>
              </a:spcAft>
            </a:pPr>
            <a:r>
              <a:rPr lang="ja-JP" altLang="en-US"/>
              <a:t>　　イベントの防災空地の貸し出し</a:t>
            </a:r>
            <a:endParaRPr lang="en-US"/>
          </a:p>
          <a:p>
            <a:pPr marL="91440" indent="-91440">
              <a:lnSpc>
                <a:spcPct val="90000"/>
              </a:lnSpc>
              <a:spcBef>
                <a:spcPts val="1200"/>
              </a:spcBef>
              <a:spcAft>
                <a:spcPts val="200"/>
              </a:spcAft>
            </a:pPr>
            <a:endParaRPr lang="en-US" altLang="ja-JP">
              <a:ea typeface="游ゴシック"/>
              <a:cs typeface="Calibri"/>
            </a:endParaRPr>
          </a:p>
          <a:p>
            <a:pPr marL="91440" indent="-91440">
              <a:lnSpc>
                <a:spcPct val="90000"/>
              </a:lnSpc>
              <a:spcBef>
                <a:spcPts val="1200"/>
              </a:spcBef>
              <a:spcAft>
                <a:spcPts val="200"/>
              </a:spcAft>
            </a:pPr>
            <a:r>
              <a:rPr lang="ja-JP" altLang="en-US">
                <a:ea typeface="游ゴシック"/>
              </a:rPr>
              <a:t>考察②</a:t>
            </a:r>
          </a:p>
          <a:p>
            <a:pPr marL="91440" indent="-91440">
              <a:lnSpc>
                <a:spcPct val="90000"/>
              </a:lnSpc>
              <a:spcBef>
                <a:spcPts val="1200"/>
              </a:spcBef>
              <a:spcAft>
                <a:spcPts val="200"/>
              </a:spcAft>
            </a:pPr>
            <a:r>
              <a:rPr lang="ja-JP" altLang="en-US">
                <a:ea typeface="游ゴシック"/>
              </a:rPr>
              <a:t>”「ゆるく」つながる”</a:t>
            </a:r>
            <a:endParaRPr lang="ja-JP" altLang="en-US">
              <a:ea typeface="游ゴシック"/>
              <a:cs typeface="Calibri"/>
            </a:endParaRPr>
          </a:p>
          <a:p>
            <a:pPr marL="91440" indent="-91440">
              <a:lnSpc>
                <a:spcPct val="90000"/>
              </a:lnSpc>
              <a:spcBef>
                <a:spcPts val="1200"/>
              </a:spcBef>
              <a:spcAft>
                <a:spcPts val="200"/>
              </a:spcAft>
            </a:pPr>
            <a:r>
              <a:rPr lang="ja-JP" altLang="en-US"/>
              <a:t>関わりたい人は誰でも寛容に受け入れる</a:t>
            </a:r>
            <a:endParaRPr lang="en-US"/>
          </a:p>
          <a:p>
            <a:pPr marL="91440" indent="-91440">
              <a:lnSpc>
                <a:spcPct val="90000"/>
              </a:lnSpc>
              <a:spcBef>
                <a:spcPts val="1200"/>
              </a:spcBef>
              <a:spcAft>
                <a:spcPts val="200"/>
              </a:spcAft>
            </a:pPr>
            <a:r>
              <a:rPr lang="ja-JP" altLang="en-US"/>
              <a:t>反対に会議に毎回来られなかったり途中で関われなくなったりしてもよい</a:t>
            </a:r>
            <a:endParaRPr lang="en-US"/>
          </a:p>
          <a:p>
            <a:pPr marL="91440" indent="-91440">
              <a:lnSpc>
                <a:spcPct val="90000"/>
              </a:lnSpc>
              <a:spcBef>
                <a:spcPts val="1200"/>
              </a:spcBef>
              <a:spcAft>
                <a:spcPts val="200"/>
              </a:spcAft>
            </a:pPr>
            <a:r>
              <a:rPr lang="ja-JP" altLang="en-US">
                <a:ea typeface="游ゴシック"/>
              </a:rPr>
              <a:t>「来るもの拒まず、去る者追わず」</a:t>
            </a:r>
            <a:r>
              <a:rPr lang="en-US"/>
              <a:t>(</a:t>
            </a:r>
            <a:r>
              <a:rPr lang="ja-JP" altLang="en-US">
                <a:ea typeface="游ゴシック"/>
              </a:rPr>
              <a:t>まちづくり専門家の</a:t>
            </a:r>
            <a:r>
              <a:rPr lang="en-US"/>
              <a:t>A</a:t>
            </a:r>
            <a:r>
              <a:rPr lang="ja-JP" altLang="en-US">
                <a:ea typeface="游ゴシック"/>
              </a:rPr>
              <a:t>さん</a:t>
            </a:r>
            <a:r>
              <a:rPr lang="en-US"/>
              <a:t>)</a:t>
            </a:r>
            <a:endParaRPr lang="ja-JP" altLang="en-US"/>
          </a:p>
          <a:p>
            <a:pPr marL="91440" indent="-91440">
              <a:lnSpc>
                <a:spcPct val="90000"/>
              </a:lnSpc>
              <a:spcBef>
                <a:spcPts val="1200"/>
              </a:spcBef>
              <a:spcAft>
                <a:spcPts val="200"/>
              </a:spcAft>
            </a:pPr>
            <a:endParaRPr lang="en-US" altLang="ja-JP">
              <a:ea typeface="游ゴシック"/>
              <a:cs typeface="Calibri"/>
            </a:endParaRPr>
          </a:p>
          <a:p>
            <a:pPr marL="91440" indent="-91440">
              <a:lnSpc>
                <a:spcPct val="90000"/>
              </a:lnSpc>
              <a:spcBef>
                <a:spcPts val="1200"/>
              </a:spcBef>
              <a:spcAft>
                <a:spcPts val="200"/>
              </a:spcAft>
            </a:pPr>
            <a:r>
              <a:rPr lang="en-US" altLang="ja-JP">
                <a:ea typeface="游ゴシック"/>
              </a:rPr>
              <a:t>Ex)</a:t>
            </a:r>
            <a:r>
              <a:rPr lang="ja-JP">
                <a:ea typeface="游ゴシック"/>
              </a:rPr>
              <a:t>いちばミーティング、有志の会</a:t>
            </a:r>
            <a:endParaRPr lang="ja-JP">
              <a:ea typeface="游ゴシック"/>
              <a:cs typeface="Calibri"/>
            </a:endParaRPr>
          </a:p>
          <a:p>
            <a:pPr marL="91440" indent="-91440">
              <a:lnSpc>
                <a:spcPct val="90000"/>
              </a:lnSpc>
              <a:spcBef>
                <a:spcPts val="1200"/>
              </a:spcBef>
              <a:spcAft>
                <a:spcPts val="200"/>
              </a:spcAft>
            </a:pPr>
            <a:endParaRPr lang="ja-JP" altLang="en-US">
              <a:ea typeface="游ゴシック"/>
            </a:endParaRPr>
          </a:p>
          <a:p>
            <a:pPr>
              <a:lnSpc>
                <a:spcPct val="90000"/>
              </a:lnSpc>
              <a:spcBef>
                <a:spcPts val="1200"/>
              </a:spcBef>
              <a:spcAft>
                <a:spcPts val="200"/>
              </a:spcAft>
            </a:pPr>
            <a:r>
              <a:rPr lang="en-US" altLang="ja-JP">
                <a:ea typeface="游ゴシック"/>
              </a:rPr>
              <a:t>Ex)NPO(</a:t>
            </a:r>
            <a:r>
              <a:rPr lang="ja-JP" altLang="en-US">
                <a:ea typeface="游ゴシック"/>
              </a:rPr>
              <a:t>駄菓子屋ばたっこ</a:t>
            </a:r>
            <a:r>
              <a:rPr lang="en-US" altLang="ja-JP">
                <a:ea typeface="游ゴシック"/>
              </a:rPr>
              <a:t>)</a:t>
            </a:r>
            <a:r>
              <a:rPr lang="ja-JP" altLang="en-US">
                <a:ea typeface="游ゴシック"/>
              </a:rPr>
              <a:t>ー子育て応援、居場所づくり</a:t>
            </a:r>
            <a:endParaRPr lang="en-US" altLang="ja-JP">
              <a:ea typeface="游ゴシック"/>
              <a:cs typeface="Calibri"/>
            </a:endParaRPr>
          </a:p>
          <a:p>
            <a:pPr>
              <a:lnSpc>
                <a:spcPct val="90000"/>
              </a:lnSpc>
              <a:spcBef>
                <a:spcPts val="1200"/>
              </a:spcBef>
              <a:spcAft>
                <a:spcPts val="200"/>
              </a:spcAft>
            </a:pPr>
            <a:r>
              <a:rPr lang="ja-JP" altLang="en-US">
                <a:ea typeface="游ゴシック"/>
              </a:rPr>
              <a:t>　</a:t>
            </a:r>
            <a:r>
              <a:rPr lang="en-US" altLang="ja-JP">
                <a:ea typeface="游ゴシック"/>
              </a:rPr>
              <a:t>     </a:t>
            </a:r>
            <a:r>
              <a:rPr lang="ja-JP" altLang="en-US">
                <a:ea typeface="游ゴシック"/>
              </a:rPr>
              <a:t>行政ー地域商業活性化支援事業</a:t>
            </a:r>
            <a:endParaRPr lang="en-US" altLang="ja-JP">
              <a:ea typeface="游ゴシック"/>
            </a:endParaRPr>
          </a:p>
          <a:p>
            <a:pPr>
              <a:lnSpc>
                <a:spcPct val="90000"/>
              </a:lnSpc>
              <a:spcBef>
                <a:spcPts val="1200"/>
              </a:spcBef>
              <a:spcAft>
                <a:spcPts val="200"/>
              </a:spcAft>
            </a:pPr>
            <a:r>
              <a:rPr lang="ja-JP" altLang="en-US">
                <a:ea typeface="游ゴシック"/>
              </a:rPr>
              <a:t>　</a:t>
            </a:r>
            <a:r>
              <a:rPr lang="en-US" altLang="ja-JP">
                <a:ea typeface="游ゴシック"/>
              </a:rPr>
              <a:t>     </a:t>
            </a:r>
            <a:r>
              <a:rPr lang="ja-JP" altLang="en-US">
                <a:ea typeface="游ゴシック"/>
              </a:rPr>
              <a:t>高校生</a:t>
            </a:r>
            <a:r>
              <a:rPr lang="en-US" altLang="ja-JP">
                <a:ea typeface="游ゴシック"/>
              </a:rPr>
              <a:t>(</a:t>
            </a:r>
            <a:r>
              <a:rPr lang="ja-JP" altLang="en-US">
                <a:ea typeface="游ゴシック"/>
              </a:rPr>
              <a:t>私たち</a:t>
            </a:r>
            <a:r>
              <a:rPr lang="en-US" altLang="ja-JP">
                <a:ea typeface="游ゴシック"/>
              </a:rPr>
              <a:t>)</a:t>
            </a:r>
            <a:r>
              <a:rPr lang="ja-JP" altLang="en-US">
                <a:ea typeface="游ゴシック"/>
              </a:rPr>
              <a:t>ー公式</a:t>
            </a:r>
            <a:r>
              <a:rPr lang="en-US" altLang="ja-JP">
                <a:ea typeface="游ゴシック"/>
              </a:rPr>
              <a:t>SNS</a:t>
            </a:r>
            <a:r>
              <a:rPr lang="ja-JP" altLang="en-US">
                <a:ea typeface="游ゴシック"/>
              </a:rPr>
              <a:t>アカウント運用、市場の</a:t>
            </a:r>
            <a:r>
              <a:rPr lang="en-US" altLang="ja-JP">
                <a:ea typeface="游ゴシック"/>
              </a:rPr>
              <a:t>PR</a:t>
            </a:r>
            <a:r>
              <a:rPr lang="ja-JP" altLang="en-US">
                <a:ea typeface="游ゴシック"/>
              </a:rPr>
              <a:t>動画作成・投稿</a:t>
            </a: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25</a:t>
            </a:fld>
            <a:endParaRPr lang="en-JP"/>
          </a:p>
        </p:txBody>
      </p:sp>
    </p:spTree>
    <p:extLst>
      <p:ext uri="{BB962C8B-B14F-4D97-AF65-F5344CB8AC3E}">
        <p14:creationId xmlns:p14="http://schemas.microsoft.com/office/powerpoint/2010/main" val="36138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rPr>
              <a:t>考察④</a:t>
            </a:r>
            <a:endParaRPr lang="en-US" altLang="ja-JP">
              <a:ea typeface="游ゴシック"/>
            </a:endParaRPr>
          </a:p>
          <a:p>
            <a:r>
              <a:rPr lang="ja-JP" altLang="en-US">
                <a:ea typeface="游ゴシック"/>
              </a:rPr>
              <a:t>→新しく市場にかかわるようになった人々によって空き店舗が活用され、</a:t>
            </a:r>
            <a:endParaRPr lang="en-US">
              <a:ea typeface="游ゴシック"/>
              <a:cs typeface="Calibri"/>
            </a:endParaRPr>
          </a:p>
          <a:p>
            <a:r>
              <a:rPr lang="en-US" altLang="ja-JP">
                <a:ea typeface="游ゴシック"/>
              </a:rPr>
              <a:t>※</a:t>
            </a:r>
            <a:r>
              <a:rPr lang="ja-JP">
                <a:ea typeface="游ゴシック"/>
              </a:rPr>
              <a:t>サードプレイス</a:t>
            </a:r>
            <a:endParaRPr lang="ja-JP"/>
          </a:p>
          <a:p>
            <a:r>
              <a:rPr lang="ja-JP">
                <a:ea typeface="游ゴシック"/>
              </a:rPr>
              <a:t>家庭を第</a:t>
            </a:r>
            <a:r>
              <a:rPr lang="en-US" altLang="ja-JP">
                <a:ea typeface="游ゴシック"/>
              </a:rPr>
              <a:t>1</a:t>
            </a:r>
            <a:r>
              <a:rPr lang="ja-JP">
                <a:ea typeface="游ゴシック"/>
              </a:rPr>
              <a:t>の場、職場や学校を第</a:t>
            </a:r>
            <a:r>
              <a:rPr lang="en-US" altLang="ja-JP">
                <a:ea typeface="游ゴシック"/>
              </a:rPr>
              <a:t>2</a:t>
            </a:r>
            <a:r>
              <a:rPr lang="ja-JP">
                <a:ea typeface="游ゴシック"/>
              </a:rPr>
              <a:t>の場としたときにこの</a:t>
            </a:r>
            <a:r>
              <a:rPr lang="en-US" altLang="ja-JP">
                <a:ea typeface="游ゴシック"/>
              </a:rPr>
              <a:t>2</a:t>
            </a:r>
            <a:r>
              <a:rPr lang="ja-JP">
                <a:ea typeface="游ゴシック"/>
              </a:rPr>
              <a:t>つのどちらでもない、居心地のよい場所を指す。</a:t>
            </a:r>
            <a:r>
              <a:rPr lang="en-US" altLang="ja-JP">
                <a:ea typeface="游ゴシック"/>
              </a:rPr>
              <a:t>(</a:t>
            </a:r>
            <a:r>
              <a:rPr lang="ja-JP">
                <a:ea typeface="游ゴシック"/>
              </a:rPr>
              <a:t>石山恒貴 2019</a:t>
            </a:r>
            <a:r>
              <a:rPr lang="en-US" altLang="ja-JP">
                <a:ea typeface="游ゴシック"/>
              </a:rPr>
              <a:t>)</a:t>
            </a:r>
            <a:endParaRPr lang="ja-JP">
              <a:ea typeface="游ゴシック"/>
            </a:endParaRPr>
          </a:p>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26</a:t>
            </a:fld>
            <a:endParaRPr lang="en-JP"/>
          </a:p>
        </p:txBody>
      </p:sp>
    </p:spTree>
    <p:extLst>
      <p:ext uri="{BB962C8B-B14F-4D97-AF65-F5344CB8AC3E}">
        <p14:creationId xmlns:p14="http://schemas.microsoft.com/office/powerpoint/2010/main" val="3797118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en-US" altLang="ja-JP" err="1">
                <a:ea typeface="游ゴシック"/>
              </a:rPr>
              <a:t>考察</a:t>
            </a:r>
            <a:r>
              <a:rPr lang="en-US" altLang="ja-JP">
                <a:ea typeface="游ゴシック"/>
              </a:rPr>
              <a:t>⑤</a:t>
            </a:r>
          </a:p>
          <a:p>
            <a:r>
              <a:rPr lang="en-US" altLang="ja-JP">
                <a:ea typeface="游ゴシック"/>
              </a:rPr>
              <a:t>C-SPACE</a:t>
            </a:r>
            <a:r>
              <a:rPr lang="ja-JP" altLang="en-US">
                <a:ea typeface="游ゴシック"/>
              </a:rPr>
              <a:t>は家に居場所があまりない大人たちの隠れ家</a:t>
            </a:r>
            <a:endParaRPr lang="en-US" altLang="ja-JP">
              <a:ea typeface="游ゴシック"/>
              <a:cs typeface="Calibri"/>
            </a:endParaRPr>
          </a:p>
          <a:p>
            <a:r>
              <a:rPr lang="ja-JP" altLang="en-US">
                <a:ea typeface="游ゴシック"/>
              </a:rPr>
              <a:t>いちばたけは活動日は誰でも参加</a:t>
            </a:r>
            <a:r>
              <a:rPr lang="en-US" altLang="ja-JP">
                <a:ea typeface="游ゴシック"/>
              </a:rPr>
              <a:t>OK</a:t>
            </a:r>
            <a:r>
              <a:rPr lang="ja-JP" altLang="en-US">
                <a:ea typeface="游ゴシック"/>
              </a:rPr>
              <a:t>、近隣の親子がたくさん　　いちばたけファーマーズでは近隣住民が水やりに来る、</a:t>
            </a:r>
            <a:endParaRPr lang="en-US" altLang="ja-JP">
              <a:ea typeface="游ゴシック"/>
            </a:endParaRPr>
          </a:p>
          <a:p>
            <a:r>
              <a:rPr lang="ja-JP"/>
              <a:t>ばたっこは活動理念がこどもの居場所をつくること</a:t>
            </a:r>
            <a:endParaRPr lang="en-US" altLang="ja-JP"/>
          </a:p>
          <a:p>
            <a:endParaRPr lang="ja-JP"/>
          </a:p>
          <a:p>
            <a:endParaRPr lang="ja-JP" altLang="en-US">
              <a:ea typeface="游ゴシック"/>
              <a:cs typeface="Calibri"/>
            </a:endParaRPr>
          </a:p>
          <a:p>
            <a:endParaRPr lang="ja-JP" altLang="en-US">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27</a:t>
            </a:fld>
            <a:endParaRPr lang="en-JP"/>
          </a:p>
        </p:txBody>
      </p:sp>
    </p:spTree>
    <p:extLst>
      <p:ext uri="{BB962C8B-B14F-4D97-AF65-F5344CB8AC3E}">
        <p14:creationId xmlns:p14="http://schemas.microsoft.com/office/powerpoint/2010/main" val="17611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7</a:t>
            </a:fld>
            <a:endParaRPr lang="en-JP"/>
          </a:p>
        </p:txBody>
      </p:sp>
    </p:spTree>
    <p:extLst>
      <p:ext uri="{BB962C8B-B14F-4D97-AF65-F5344CB8AC3E}">
        <p14:creationId xmlns:p14="http://schemas.microsoft.com/office/powerpoint/2010/main" val="58885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28</a:t>
            </a:fld>
            <a:endParaRPr lang="en-JP"/>
          </a:p>
        </p:txBody>
      </p:sp>
    </p:spTree>
    <p:extLst>
      <p:ext uri="{BB962C8B-B14F-4D97-AF65-F5344CB8AC3E}">
        <p14:creationId xmlns:p14="http://schemas.microsoft.com/office/powerpoint/2010/main" val="3479531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a:lnSpc>
                <a:spcPct val="90000"/>
              </a:lnSpc>
              <a:spcBef>
                <a:spcPts val="1200"/>
              </a:spcBef>
              <a:spcAft>
                <a:spcPts val="200"/>
              </a:spcAft>
            </a:pPr>
            <a:r>
              <a:rPr lang="ja-JP" altLang="en-US">
                <a:ea typeface="游ゴシック"/>
                <a:cs typeface="Calibri"/>
              </a:rPr>
              <a:t>まちづくり学校はコミュニティ形成のきっかけである</a:t>
            </a:r>
            <a:endParaRPr lang="ja-JP" altLang="en-US">
              <a:ea typeface="游ゴシック"/>
            </a:endParaRPr>
          </a:p>
          <a:p>
            <a:pPr>
              <a:lnSpc>
                <a:spcPct val="90000"/>
              </a:lnSpc>
              <a:spcBef>
                <a:spcPts val="1200"/>
              </a:spcBef>
              <a:spcAft>
                <a:spcPts val="200"/>
              </a:spcAft>
            </a:pPr>
            <a:endParaRPr lang="ja-JP" altLang="en-US">
              <a:ea typeface="游ゴシック"/>
            </a:endParaRPr>
          </a:p>
          <a:p>
            <a:pPr>
              <a:lnSpc>
                <a:spcPct val="90000"/>
              </a:lnSpc>
              <a:spcBef>
                <a:spcPts val="1200"/>
              </a:spcBef>
              <a:spcAft>
                <a:spcPts val="200"/>
              </a:spcAft>
            </a:pPr>
            <a:r>
              <a:rPr lang="ja-JP">
                <a:ea typeface="游ゴシック"/>
              </a:rPr>
              <a:t>・内容</a:t>
            </a:r>
            <a:endParaRPr lang="en-US" altLang="ja-JP">
              <a:ea typeface="游ゴシック"/>
              <a:cs typeface="Calibri"/>
            </a:endParaRPr>
          </a:p>
          <a:p>
            <a:pPr>
              <a:lnSpc>
                <a:spcPct val="90000"/>
              </a:lnSpc>
              <a:spcBef>
                <a:spcPts val="1200"/>
              </a:spcBef>
              <a:spcAft>
                <a:spcPts val="200"/>
              </a:spcAft>
            </a:pPr>
            <a:r>
              <a:rPr lang="ja-JP"/>
              <a:t>・参加者層</a:t>
            </a:r>
          </a:p>
          <a:p>
            <a:pPr>
              <a:lnSpc>
                <a:spcPct val="90000"/>
              </a:lnSpc>
              <a:spcBef>
                <a:spcPts val="1200"/>
              </a:spcBef>
              <a:spcAft>
                <a:spcPts val="200"/>
              </a:spcAft>
            </a:pPr>
            <a:r>
              <a:rPr lang="ja-JP"/>
              <a:t>・どのように人々を集めたか</a:t>
            </a:r>
          </a:p>
          <a:p>
            <a:pPr>
              <a:lnSpc>
                <a:spcPct val="90000"/>
              </a:lnSpc>
              <a:spcBef>
                <a:spcPts val="1200"/>
              </a:spcBef>
              <a:spcAft>
                <a:spcPts val="200"/>
              </a:spcAft>
            </a:pPr>
            <a:r>
              <a:rPr lang="ja-JP"/>
              <a:t>・有志の会になった経緯</a:t>
            </a:r>
            <a:endParaRPr lang="en-US" altLang="ja-JP"/>
          </a:p>
          <a:p>
            <a:pPr>
              <a:lnSpc>
                <a:spcPct val="90000"/>
              </a:lnSpc>
              <a:spcBef>
                <a:spcPts val="1200"/>
              </a:spcBef>
              <a:spcAft>
                <a:spcPts val="200"/>
              </a:spcAft>
            </a:pPr>
            <a:r>
              <a:rPr lang="ja-JP"/>
              <a:t>などについてさらにインタビュー調査</a:t>
            </a:r>
          </a:p>
          <a:p>
            <a:pPr>
              <a:lnSpc>
                <a:spcPct val="90000"/>
              </a:lnSpc>
              <a:spcBef>
                <a:spcPts val="1200"/>
              </a:spcBef>
              <a:spcAft>
                <a:spcPts val="200"/>
              </a:spcAft>
            </a:pPr>
            <a:r>
              <a:rPr lang="ja-JP"/>
              <a:t>→コミュニティ形成の流れをより明確に</a:t>
            </a:r>
          </a:p>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29</a:t>
            </a:fld>
            <a:endParaRPr lang="en-JP"/>
          </a:p>
        </p:txBody>
      </p:sp>
    </p:spTree>
    <p:extLst>
      <p:ext uri="{BB962C8B-B14F-4D97-AF65-F5344CB8AC3E}">
        <p14:creationId xmlns:p14="http://schemas.microsoft.com/office/powerpoint/2010/main" val="3653350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a:lnSpc>
                <a:spcPct val="90000"/>
              </a:lnSpc>
              <a:spcBef>
                <a:spcPts val="1200"/>
              </a:spcBef>
              <a:spcAft>
                <a:spcPts val="200"/>
              </a:spcAft>
            </a:pPr>
            <a:r>
              <a:rPr lang="ja-JP">
                <a:ea typeface="游ゴシック"/>
              </a:rPr>
              <a:t>・中小企業庁地域経済産業グループ</a:t>
            </a:r>
            <a:r>
              <a:rPr lang="en-US" altLang="ja-JP">
                <a:ea typeface="游ゴシック"/>
              </a:rPr>
              <a:t>(2020)</a:t>
            </a:r>
            <a:r>
              <a:rPr lang="ja-JP">
                <a:ea typeface="游ゴシック"/>
              </a:rPr>
              <a:t>地域コミュニティにおける商店街に期待される新たな役割と支援のあり方　 </a:t>
            </a:r>
            <a:r>
              <a:rPr lang="en-US" altLang="ja-JP">
                <a:ea typeface="游ゴシック"/>
                <a:hlinkClick r:id="rId3"/>
              </a:rPr>
              <a:t>https://www.meti.go.jp/shingikai/sme_chiiki/jizoku_kano/pdf/002_02_01.pdf</a:t>
            </a:r>
            <a:endParaRPr lang="ja-JP">
              <a:ea typeface="游ゴシック"/>
            </a:endParaRPr>
          </a:p>
          <a:p>
            <a:pPr>
              <a:lnSpc>
                <a:spcPct val="90000"/>
              </a:lnSpc>
              <a:spcBef>
                <a:spcPts val="1200"/>
              </a:spcBef>
              <a:spcAft>
                <a:spcPts val="200"/>
              </a:spcAft>
            </a:pPr>
            <a:r>
              <a:rPr lang="en-US" altLang="ja-JP">
                <a:ea typeface="游ゴシック"/>
              </a:rPr>
              <a:t>(</a:t>
            </a:r>
            <a:r>
              <a:rPr lang="ja-JP" altLang="en-US">
                <a:ea typeface="游ゴシック"/>
              </a:rPr>
              <a:t>閲覧日</a:t>
            </a:r>
            <a:r>
              <a:rPr lang="en-US" altLang="ja-JP">
                <a:ea typeface="游ゴシック"/>
              </a:rPr>
              <a:t>:2022</a:t>
            </a:r>
            <a:r>
              <a:rPr lang="ja-JP" altLang="en-US">
                <a:ea typeface="游ゴシック"/>
              </a:rPr>
              <a:t>年</a:t>
            </a:r>
            <a:r>
              <a:rPr lang="en-US" altLang="ja-JP">
                <a:ea typeface="游ゴシック"/>
              </a:rPr>
              <a:t>1</a:t>
            </a:r>
            <a:r>
              <a:rPr lang="ja-JP" altLang="en-US">
                <a:ea typeface="游ゴシック"/>
              </a:rPr>
              <a:t>月</a:t>
            </a:r>
            <a:r>
              <a:rPr lang="en-US" altLang="ja-JP">
                <a:ea typeface="游ゴシック"/>
              </a:rPr>
              <a:t>8</a:t>
            </a:r>
            <a:r>
              <a:rPr lang="ja-JP" altLang="en-US">
                <a:ea typeface="游ゴシック"/>
              </a:rPr>
              <a:t>日</a:t>
            </a:r>
            <a:r>
              <a:rPr lang="en-US" altLang="ja-JP">
                <a:ea typeface="游ゴシック"/>
              </a:rPr>
              <a:t>)</a:t>
            </a:r>
            <a:endParaRPr lang="ja-JP">
              <a:ea typeface="游ゴシック"/>
            </a:endParaRPr>
          </a:p>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30</a:t>
            </a:fld>
            <a:endParaRPr lang="en-JP"/>
          </a:p>
        </p:txBody>
      </p:sp>
    </p:spTree>
    <p:extLst>
      <p:ext uri="{BB962C8B-B14F-4D97-AF65-F5344CB8AC3E}">
        <p14:creationId xmlns:p14="http://schemas.microsoft.com/office/powerpoint/2010/main" val="236104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32</a:t>
            </a:fld>
            <a:endParaRPr lang="en-JP"/>
          </a:p>
        </p:txBody>
      </p:sp>
    </p:spTree>
    <p:extLst>
      <p:ext uri="{BB962C8B-B14F-4D97-AF65-F5344CB8AC3E}">
        <p14:creationId xmlns:p14="http://schemas.microsoft.com/office/powerpoint/2010/main" val="3949488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ja-JP" altLang="en-US"/>
          </a:p>
          <a:p>
            <a:endParaRPr lang="en-US">
              <a:cs typeface="Calibri"/>
            </a:endParaRPr>
          </a:p>
        </p:txBody>
      </p:sp>
      <p:sp>
        <p:nvSpPr>
          <p:cNvPr id="4" name="Slide Number Placeholder 3"/>
          <p:cNvSpPr>
            <a:spLocks noGrp="1"/>
          </p:cNvSpPr>
          <p:nvPr>
            <p:ph type="sldNum" sz="quarter" idx="5"/>
          </p:nvPr>
        </p:nvSpPr>
        <p:spPr/>
        <p:txBody>
          <a:bodyPr/>
          <a:lstStyle/>
          <a:p>
            <a:fld id="{CD370C90-7F9E-4317-BF56-482175590DA7}" type="slidenum">
              <a:rPr kumimoji="1" lang="ja-JP" altLang="en-US" smtClean="0"/>
              <a:t>38</a:t>
            </a:fld>
            <a:endParaRPr kumimoji="1" lang="ja-JP" altLang="en-US"/>
          </a:p>
        </p:txBody>
      </p:sp>
    </p:spTree>
    <p:extLst>
      <p:ext uri="{BB962C8B-B14F-4D97-AF65-F5344CB8AC3E}">
        <p14:creationId xmlns:p14="http://schemas.microsoft.com/office/powerpoint/2010/main" val="1826288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ja-JP" altLang="en-US">
              <a:ea typeface="游ゴシック"/>
              <a:cs typeface="Calibri"/>
            </a:endParaRPr>
          </a:p>
          <a:p>
            <a:endParaRPr lang="ja-JP" altLang="en-US">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42</a:t>
            </a:fld>
            <a:endParaRPr lang="en-JP"/>
          </a:p>
        </p:txBody>
      </p:sp>
    </p:spTree>
    <p:extLst>
      <p:ext uri="{BB962C8B-B14F-4D97-AF65-F5344CB8AC3E}">
        <p14:creationId xmlns:p14="http://schemas.microsoft.com/office/powerpoint/2010/main" val="779377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a:t>が地域に開放している居場所</a:t>
            </a:r>
          </a:p>
          <a:p>
            <a:r>
              <a:rPr lang="ja-JP">
                <a:ea typeface="游ゴシック"/>
              </a:rPr>
              <a:t>　研究者と被研究者</a:t>
            </a:r>
            <a:r>
              <a:rPr lang="ja-JP" altLang="en-US">
                <a:ea typeface="游ゴシック"/>
              </a:rPr>
              <a:t>の区別がない</a:t>
            </a:r>
          </a:p>
          <a:p>
            <a:r>
              <a:rPr lang="ja-JP">
                <a:ea typeface="游ゴシック"/>
              </a:rPr>
              <a:t>石山恒貴</a:t>
            </a:r>
            <a:r>
              <a:rPr lang="en-US" altLang="ja-JP">
                <a:ea typeface="游ゴシック"/>
              </a:rPr>
              <a:t>(2019)</a:t>
            </a:r>
          </a:p>
          <a:p>
            <a:r>
              <a:rPr lang="en-US" altLang="ja-JP">
                <a:ea typeface="游ゴシック"/>
              </a:rPr>
              <a:t>『</a:t>
            </a:r>
            <a:r>
              <a:rPr lang="ja-JP">
                <a:ea typeface="游ゴシック"/>
              </a:rPr>
              <a:t>地域とゆるくつながろう！ーサードプレイスと関係人口の時代ー</a:t>
            </a:r>
            <a:r>
              <a:rPr lang="en-US" altLang="ja-JP">
                <a:ea typeface="游ゴシック"/>
              </a:rPr>
              <a:t>』</a:t>
            </a:r>
          </a:p>
          <a:p>
            <a:endParaRPr lang="en-US" altLang="ja-JP"/>
          </a:p>
          <a:p>
            <a:r>
              <a:rPr lang="ja-JP">
                <a:ea typeface="游ゴシック"/>
              </a:rPr>
              <a:t>・千葉県松戸市「ユースペース」（NPO法人子どもの環境を守る会Jワールド）</a:t>
            </a:r>
            <a:r>
              <a:rPr lang="en-US" altLang="ja-JP">
                <a:ea typeface="游ゴシック"/>
              </a:rPr>
              <a:t> </a:t>
            </a:r>
          </a:p>
          <a:p>
            <a:endParaRPr lang="en-US" altLang="ja-JP"/>
          </a:p>
          <a:p>
            <a:r>
              <a:rPr lang="en-US" altLang="ja-JP">
                <a:ea typeface="游ゴシック"/>
              </a:rPr>
              <a:t> </a:t>
            </a:r>
            <a:endParaRPr lang="ja-JP">
              <a:ea typeface="游ゴシック"/>
            </a:endParaRPr>
          </a:p>
          <a:p>
            <a:r>
              <a:rPr lang="ja-JP"/>
              <a:t>「この場所の特徴は支援者と被支援者の区別がないこと」（</a:t>
            </a:r>
            <a:r>
              <a:rPr lang="en-US" altLang="ja-JP"/>
              <a:t>J</a:t>
            </a:r>
            <a:r>
              <a:rPr lang="ja-JP"/>
              <a:t>ワール</a:t>
            </a: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43</a:t>
            </a:fld>
            <a:endParaRPr lang="en-JP"/>
          </a:p>
        </p:txBody>
      </p:sp>
    </p:spTree>
    <p:extLst>
      <p:ext uri="{BB962C8B-B14F-4D97-AF65-F5344CB8AC3E}">
        <p14:creationId xmlns:p14="http://schemas.microsoft.com/office/powerpoint/2010/main" val="119645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en-US" altLang="ja-JP">
              <a:ea typeface="游ゴシック"/>
            </a:endParaRPr>
          </a:p>
          <a:p>
            <a:endParaRPr lang="en-US" altLang="ja-JP">
              <a:ea typeface="游ゴシック"/>
            </a:endParaRPr>
          </a:p>
          <a:p>
            <a:endParaRPr lang="en-US" altLang="ja-JP">
              <a:ea typeface="游ゴシック"/>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10</a:t>
            </a:fld>
            <a:endParaRPr lang="en-JP"/>
          </a:p>
        </p:txBody>
      </p:sp>
    </p:spTree>
    <p:extLst>
      <p:ext uri="{BB962C8B-B14F-4D97-AF65-F5344CB8AC3E}">
        <p14:creationId xmlns:p14="http://schemas.microsoft.com/office/powerpoint/2010/main" val="329237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ja-JP" altLang="en-US">
              <a:ea typeface="游ゴシック"/>
              <a:cs typeface="Calibri"/>
            </a:endParaRPr>
          </a:p>
          <a:p>
            <a:r>
              <a:rPr lang="ja-JP" altLang="en-US">
                <a:ea typeface="游ゴシック"/>
              </a:rPr>
              <a:t>私たちが着目した商店街→灘中央市場</a:t>
            </a:r>
            <a:endParaRPr lang="en-US">
              <a:ea typeface="游ゴシック"/>
              <a:cs typeface="Calibri"/>
            </a:endParaRPr>
          </a:p>
          <a:p>
            <a:r>
              <a:rPr lang="ja-JP" altLang="en-US">
                <a:ea typeface="游ゴシック"/>
              </a:rPr>
              <a:t>神戸市灘区にある創立 大正</a:t>
            </a:r>
            <a:r>
              <a:rPr lang="en-US"/>
              <a:t>14</a:t>
            </a:r>
            <a:r>
              <a:rPr lang="ja-JP" altLang="en-US">
                <a:ea typeface="游ゴシック"/>
              </a:rPr>
              <a:t>年 </a:t>
            </a:r>
            <a:r>
              <a:rPr lang="en-US"/>
              <a:t>1925</a:t>
            </a:r>
            <a:r>
              <a:rPr lang="ja-JP" altLang="en-US">
                <a:ea typeface="游ゴシック"/>
              </a:rPr>
              <a:t>年の歴史ある市場</a:t>
            </a:r>
            <a:endParaRPr lang="en-US">
              <a:ea typeface="游ゴシック"/>
            </a:endParaRPr>
          </a:p>
          <a:p>
            <a:endParaRPr lang="en-US">
              <a:cs typeface="Calibri"/>
            </a:endParaRPr>
          </a:p>
          <a:p>
            <a:r>
              <a:rPr lang="en-US" altLang="ja-JP">
                <a:ea typeface="游ゴシック"/>
              </a:rPr>
              <a:t>※</a:t>
            </a:r>
            <a:r>
              <a:rPr lang="ja-JP" altLang="en-US">
                <a:ea typeface="游ゴシック"/>
              </a:rPr>
              <a:t>中小企業庁での商業統計では、小売店、飲食店及びサービス業を営む事業所が近接して</a:t>
            </a:r>
            <a:r>
              <a:rPr lang="en-US" altLang="ja-JP">
                <a:ea typeface="游ゴシック"/>
              </a:rPr>
              <a:t>30</a:t>
            </a:r>
            <a:r>
              <a:rPr lang="ja-JP" altLang="en-US">
                <a:ea typeface="游ゴシック"/>
              </a:rPr>
              <a:t>店舗以上あるものを、一つの商店街として定義している。よって、灘中央市場は商店街としての定義に該当する。</a:t>
            </a:r>
            <a:r>
              <a:rPr lang="en-US" altLang="ja-JP">
                <a:ea typeface="游ゴシック"/>
              </a:rPr>
              <a:t> </a:t>
            </a:r>
            <a:endParaRPr lang="en-US"/>
          </a:p>
          <a:p>
            <a:r>
              <a:rPr lang="ja-JP" altLang="en-US">
                <a:ea typeface="游ゴシック"/>
              </a:rPr>
              <a:t>出典：中小企業庁　</a:t>
            </a:r>
            <a:r>
              <a:rPr lang="en-US" altLang="ja-JP">
                <a:ea typeface="游ゴシック"/>
                <a:hlinkClick r:id="rId3"/>
              </a:rPr>
              <a:t>https://www.chusho.meti.go.jp/faq/faq22_kouri.htm#q1</a:t>
            </a:r>
            <a:r>
              <a:rPr lang="en-US" altLang="ja-JP">
                <a:ea typeface="游ゴシック"/>
              </a:rPr>
              <a:t> </a:t>
            </a:r>
            <a:endParaRPr lang="en-US" altLang="ja-JP">
              <a:ea typeface="游ゴシック"/>
              <a:cs typeface="Calibri"/>
            </a:endParaRPr>
          </a:p>
          <a:p>
            <a:endParaRPr lang="ja-JP" altLang="en-US">
              <a:ea typeface="游ゴシック"/>
              <a:cs typeface="Calibri"/>
            </a:endParaRPr>
          </a:p>
          <a:p>
            <a:r>
              <a:rPr lang="ja-JP">
                <a:ea typeface="游ゴシック"/>
              </a:rPr>
              <a:t>”神戸市地域商業活性化支援事業クオリティアップ事業”に応募し実際に採択されるなど活性化に力を入れているため、研究対象とした。</a:t>
            </a:r>
            <a:endParaRPr lang="ja-JP"/>
          </a:p>
          <a:p>
            <a:endParaRPr lang="ja-JP" altLang="en-US">
              <a:ea typeface="游ゴシック"/>
              <a:cs typeface="Calibri"/>
            </a:endParaRPr>
          </a:p>
          <a:p>
            <a:r>
              <a:rPr lang="ja-JP"/>
              <a:t>2021/7/23 </a:t>
            </a:r>
            <a:endParaRPr lang="en-US" altLang="ja-JP"/>
          </a:p>
          <a:p>
            <a:r>
              <a:rPr lang="ja-JP"/>
              <a:t>授業担当教員撮影</a:t>
            </a:r>
          </a:p>
          <a:p>
            <a:endParaRPr lang="ja-JP" altLang="en-US">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11</a:t>
            </a:fld>
            <a:endParaRPr lang="en-JP"/>
          </a:p>
        </p:txBody>
      </p:sp>
    </p:spTree>
    <p:extLst>
      <p:ext uri="{BB962C8B-B14F-4D97-AF65-F5344CB8AC3E}">
        <p14:creationId xmlns:p14="http://schemas.microsoft.com/office/powerpoint/2010/main" val="4246218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lang="ja-JP" altLang="en-US">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13</a:t>
            </a:fld>
            <a:endParaRPr lang="en-JP"/>
          </a:p>
        </p:txBody>
      </p:sp>
    </p:spTree>
    <p:extLst>
      <p:ext uri="{BB962C8B-B14F-4D97-AF65-F5344CB8AC3E}">
        <p14:creationId xmlns:p14="http://schemas.microsoft.com/office/powerpoint/2010/main" val="155928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a:lnSpc>
                <a:spcPct val="90000"/>
              </a:lnSpc>
              <a:spcBef>
                <a:spcPts val="1200"/>
              </a:spcBef>
              <a:spcAft>
                <a:spcPts val="200"/>
              </a:spcAft>
            </a:pPr>
            <a:r>
              <a:rPr lang="en-US" altLang="ja-JP" b="1" err="1">
                <a:ea typeface="游ゴシック"/>
                <a:cs typeface="Calibri" panose="020F0502020204030204"/>
              </a:rPr>
              <a:t>市場に伺ったり感染状況を踏まえてzoomでインタビューを行うなどした</a:t>
            </a:r>
            <a:endParaRPr lang="en-US" altLang="ja-JP" b="1" err="1">
              <a:cs typeface="Calibri" panose="020F0502020204030204"/>
            </a:endParaRPr>
          </a:p>
          <a:p>
            <a:pPr>
              <a:lnSpc>
                <a:spcPct val="90000"/>
              </a:lnSpc>
              <a:spcBef>
                <a:spcPts val="1200"/>
              </a:spcBef>
              <a:spcAft>
                <a:spcPts val="200"/>
              </a:spcAft>
            </a:pPr>
            <a:endParaRPr lang="en-US" altLang="ja-JP" b="1">
              <a:cs typeface="Calibri" panose="020F0502020204030204"/>
            </a:endParaRPr>
          </a:p>
          <a:p>
            <a:pPr marL="285750" indent="-285750">
              <a:lnSpc>
                <a:spcPct val="90000"/>
              </a:lnSpc>
              <a:spcBef>
                <a:spcPts val="1200"/>
              </a:spcBef>
              <a:spcAft>
                <a:spcPts val="200"/>
              </a:spcAft>
              <a:buFont typeface="Arial"/>
              <a:buChar char="•"/>
            </a:pPr>
            <a:endParaRPr lang="en-US" altLang="ja-JP" b="1"/>
          </a:p>
          <a:p>
            <a:pPr marL="0" indent="0">
              <a:buNone/>
            </a:pPr>
            <a:r>
              <a:rPr lang="ja-JP" altLang="en-US">
                <a:ea typeface="メイリオ"/>
              </a:rPr>
              <a:t>市場の会議へ出席・SNS講習会→</a:t>
            </a:r>
            <a:r>
              <a:rPr lang="ja-JP" altLang="en-US">
                <a:solidFill>
                  <a:schemeClr val="accent2"/>
                </a:solidFill>
                <a:ea typeface="メイリオ"/>
              </a:rPr>
              <a:t>コミュニティへの参加</a:t>
            </a:r>
            <a:endParaRPr lang="ja-JP" altLang="en-US">
              <a:solidFill>
                <a:schemeClr val="accent2"/>
              </a:solidFill>
              <a:ea typeface="メイリオ"/>
              <a:cs typeface="Calibri"/>
            </a:endParaRPr>
          </a:p>
          <a:p>
            <a:r>
              <a:rPr lang="ja-JP" altLang="en-US">
                <a:ea typeface="メイリオ"/>
              </a:rPr>
              <a:t>対</a:t>
            </a:r>
            <a:r>
              <a:rPr lang="ja-JP" altLang="ja-JP">
                <a:ea typeface="メイリオ"/>
              </a:rPr>
              <a:t>象</a:t>
            </a:r>
            <a:r>
              <a:rPr lang="ja-JP" altLang="en-US">
                <a:ea typeface="メイリオ"/>
              </a:rPr>
              <a:t>：</a:t>
            </a:r>
            <a:r>
              <a:rPr lang="ja-JP" altLang="ja-JP">
                <a:ea typeface="メイリオ"/>
              </a:rPr>
              <a:t>商店主</a:t>
            </a:r>
            <a:r>
              <a:rPr lang="ja-JP" altLang="en-US">
                <a:ea typeface="メイリオ"/>
              </a:rPr>
              <a:t>、</a:t>
            </a:r>
            <a:r>
              <a:rPr lang="ja-JP" altLang="ja-JP">
                <a:ea typeface="メイリオ"/>
              </a:rPr>
              <a:t>市から派遣されたまちづくりの専門家</a:t>
            </a:r>
          </a:p>
          <a:p>
            <a:pPr marL="0" indent="0">
              <a:buNone/>
            </a:pPr>
            <a:r>
              <a:rPr lang="ja-JP" altLang="en-US">
                <a:ea typeface="メイリオ"/>
              </a:rPr>
              <a:t>市場のイベント・空き店舗活用</a:t>
            </a:r>
            <a:endParaRPr lang="ja-JP" altLang="ja-JP">
              <a:ea typeface="メイリオ"/>
              <a:cs typeface="Calibri"/>
            </a:endParaRPr>
          </a:p>
          <a:p>
            <a:pPr marL="0" indent="0">
              <a:buNone/>
            </a:pPr>
            <a:endParaRPr lang="ja-JP" altLang="en-US" sz="1400">
              <a:ea typeface="メイリオ"/>
            </a:endParaRPr>
          </a:p>
          <a:p>
            <a:pPr marL="285750" indent="-285750">
              <a:lnSpc>
                <a:spcPct val="90000"/>
              </a:lnSpc>
              <a:spcBef>
                <a:spcPts val="1200"/>
              </a:spcBef>
              <a:spcAft>
                <a:spcPts val="200"/>
              </a:spcAft>
              <a:buFont typeface="Arial"/>
              <a:buChar char="•"/>
            </a:pPr>
            <a:endParaRPr lang="en-US" altLang="ja-JP" b="1"/>
          </a:p>
          <a:p>
            <a:pPr marL="285750" indent="-285750">
              <a:lnSpc>
                <a:spcPct val="90000"/>
              </a:lnSpc>
              <a:spcBef>
                <a:spcPts val="1200"/>
              </a:spcBef>
              <a:spcAft>
                <a:spcPts val="200"/>
              </a:spcAft>
              <a:buFont typeface="Arial"/>
              <a:buChar char="•"/>
            </a:pPr>
            <a:endParaRPr lang="en-US" altLang="ja-JP" b="1"/>
          </a:p>
          <a:p>
            <a:pPr marL="285750" indent="-285750">
              <a:lnSpc>
                <a:spcPct val="90000"/>
              </a:lnSpc>
              <a:spcBef>
                <a:spcPts val="1200"/>
              </a:spcBef>
              <a:spcAft>
                <a:spcPts val="200"/>
              </a:spcAft>
              <a:buFont typeface="Arial"/>
              <a:buChar char="•"/>
            </a:pPr>
            <a:r>
              <a:rPr lang="ja-JP" b="1"/>
              <a:t>観察</a:t>
            </a:r>
            <a:endParaRPr lang="ja-JP"/>
          </a:p>
          <a:p>
            <a:pPr>
              <a:lnSpc>
                <a:spcPct val="90000"/>
              </a:lnSpc>
              <a:spcBef>
                <a:spcPts val="1200"/>
              </a:spcBef>
              <a:spcAft>
                <a:spcPts val="200"/>
              </a:spcAft>
            </a:pPr>
            <a:r>
              <a:rPr lang="ja-JP"/>
              <a:t>　市場の会議に出席し、コミュニティに参加、コミュニティの特徴を観察した。</a:t>
            </a:r>
            <a:endParaRPr lang="en-US" altLang="ja-JP"/>
          </a:p>
          <a:p>
            <a:pPr>
              <a:lnSpc>
                <a:spcPct val="90000"/>
              </a:lnSpc>
              <a:spcBef>
                <a:spcPts val="1200"/>
              </a:spcBef>
              <a:spcAft>
                <a:spcPts val="200"/>
              </a:spcAft>
            </a:pPr>
            <a:r>
              <a:rPr lang="ja-JP" b="1"/>
              <a:t>インタビュー</a:t>
            </a:r>
            <a:endParaRPr lang="en-US" altLang="ja-JP"/>
          </a:p>
          <a:p>
            <a:pPr>
              <a:lnSpc>
                <a:spcPct val="90000"/>
              </a:lnSpc>
              <a:spcBef>
                <a:spcPts val="1200"/>
              </a:spcBef>
              <a:spcAft>
                <a:spcPts val="200"/>
              </a:spcAft>
            </a:pPr>
            <a:r>
              <a:rPr lang="ja-JP">
                <a:ea typeface="游ゴシック"/>
              </a:rPr>
              <a:t>　商店主や市から派遣されたまちづくりの専門家など</a:t>
            </a:r>
            <a:r>
              <a:rPr lang="en-US" altLang="ja-JP">
                <a:ea typeface="游ゴシック"/>
              </a:rPr>
              <a:t>3</a:t>
            </a:r>
            <a:r>
              <a:rPr lang="ja-JP">
                <a:ea typeface="游ゴシック"/>
              </a:rPr>
              <a:t>名に</a:t>
            </a:r>
            <a:r>
              <a:rPr lang="en-US" altLang="ja-JP">
                <a:ea typeface="游ゴシック"/>
              </a:rPr>
              <a:t>3</a:t>
            </a:r>
            <a:r>
              <a:rPr lang="ja-JP">
                <a:ea typeface="游ゴシック"/>
              </a:rPr>
              <a:t>回程行った。</a:t>
            </a:r>
          </a:p>
          <a:p>
            <a:pPr marL="285750" indent="-285750">
              <a:lnSpc>
                <a:spcPct val="90000"/>
              </a:lnSpc>
              <a:spcBef>
                <a:spcPts val="1200"/>
              </a:spcBef>
              <a:spcAft>
                <a:spcPts val="200"/>
              </a:spcAft>
              <a:buFont typeface="Arial"/>
              <a:buChar char="•"/>
            </a:pPr>
            <a:r>
              <a:rPr lang="ja-JP" b="1"/>
              <a:t>現地調査</a:t>
            </a:r>
            <a:endParaRPr lang="ja-JP"/>
          </a:p>
          <a:p>
            <a:pPr>
              <a:lnSpc>
                <a:spcPct val="90000"/>
              </a:lnSpc>
              <a:spcBef>
                <a:spcPts val="1200"/>
              </a:spcBef>
              <a:spcAft>
                <a:spcPts val="200"/>
              </a:spcAft>
            </a:pPr>
            <a:r>
              <a:rPr lang="ja-JP"/>
              <a:t>　市場のイベントやいちばたけ、空き店舗の活用を調査した。</a:t>
            </a:r>
          </a:p>
          <a:p>
            <a:pPr>
              <a:lnSpc>
                <a:spcPct val="90000"/>
              </a:lnSpc>
              <a:spcBef>
                <a:spcPts val="1200"/>
              </a:spcBef>
              <a:spcAft>
                <a:spcPts val="200"/>
              </a:spcAft>
            </a:pPr>
            <a:endParaRPr lang="ja-JP"/>
          </a:p>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14</a:t>
            </a:fld>
            <a:endParaRPr lang="en-JP"/>
          </a:p>
        </p:txBody>
      </p:sp>
    </p:spTree>
    <p:extLst>
      <p:ext uri="{BB962C8B-B14F-4D97-AF65-F5344CB8AC3E}">
        <p14:creationId xmlns:p14="http://schemas.microsoft.com/office/powerpoint/2010/main" val="251216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en-US" altLang="ja-JP" err="1">
                <a:ea typeface="游ゴシック"/>
                <a:cs typeface="Calibri"/>
              </a:rPr>
              <a:t>結果</a:t>
            </a:r>
            <a:r>
              <a:rPr lang="en-US" altLang="ja-JP">
                <a:ea typeface="游ゴシック"/>
                <a:cs typeface="Calibri"/>
              </a:rPr>
              <a:t>①</a:t>
            </a:r>
          </a:p>
          <a:p>
            <a:r>
              <a:rPr lang="en-US" altLang="ja-JP" err="1">
                <a:ea typeface="游ゴシック"/>
                <a:cs typeface="Calibri" panose="020F0502020204030204"/>
              </a:rPr>
              <a:t>インタビューでわかったことです</a:t>
            </a:r>
            <a:endParaRPr lang="en-US" altLang="ja-JP" err="1">
              <a:ea typeface="游ゴシック"/>
            </a:endParaRPr>
          </a:p>
          <a:p>
            <a:r>
              <a:rPr lang="en-US" altLang="ja-JP">
                <a:ea typeface="游ゴシック"/>
              </a:rPr>
              <a:t>※</a:t>
            </a:r>
            <a:r>
              <a:rPr lang="ja-JP" altLang="en-US">
                <a:ea typeface="游ゴシック"/>
              </a:rPr>
              <a:t>防災空地：</a:t>
            </a:r>
            <a:r>
              <a:rPr lang="ko-KR" altLang="en-US">
                <a:ea typeface="맑은 고딕"/>
              </a:rPr>
              <a:t>密集市街地</a:t>
            </a:r>
            <a:r>
              <a:rPr lang="ja-JP" altLang="en-US">
                <a:ea typeface="游ゴシック"/>
              </a:rPr>
              <a:t>において</a:t>
            </a:r>
            <a:r>
              <a:rPr lang="ko-KR" altLang="en-US">
                <a:ea typeface="맑은 고딕"/>
              </a:rPr>
              <a:t>火災</a:t>
            </a:r>
            <a:r>
              <a:rPr lang="ja-JP" altLang="en-US">
                <a:ea typeface="游ゴシック"/>
              </a:rPr>
              <a:t>の</a:t>
            </a:r>
            <a:r>
              <a:rPr lang="ko-KR" altLang="en-US">
                <a:ea typeface="맑은 고딕"/>
              </a:rPr>
              <a:t>延焼</a:t>
            </a:r>
            <a:r>
              <a:rPr lang="ja-JP" altLang="en-US">
                <a:ea typeface="游ゴシック"/>
              </a:rPr>
              <a:t>を</a:t>
            </a:r>
            <a:r>
              <a:rPr lang="ko-KR" altLang="en-US">
                <a:ea typeface="맑은 고딕"/>
              </a:rPr>
              <a:t>防止</a:t>
            </a:r>
            <a:r>
              <a:rPr lang="ja-JP" altLang="en-US">
                <a:ea typeface="游ゴシック"/>
              </a:rPr>
              <a:t>するスペースを</a:t>
            </a:r>
            <a:r>
              <a:rPr lang="ko-KR" altLang="en-US">
                <a:ea typeface="맑은 고딕"/>
              </a:rPr>
              <a:t>確保</a:t>
            </a:r>
            <a:r>
              <a:rPr lang="ja-JP" altLang="en-US">
                <a:ea typeface="游ゴシック"/>
              </a:rPr>
              <a:t>することを</a:t>
            </a:r>
            <a:r>
              <a:rPr lang="ko-KR" altLang="en-US">
                <a:ea typeface="맑은 고딕"/>
              </a:rPr>
              <a:t>目的</a:t>
            </a:r>
            <a:r>
              <a:rPr lang="ja-JP" altLang="en-US">
                <a:ea typeface="游ゴシック"/>
              </a:rPr>
              <a:t>とした</a:t>
            </a:r>
            <a:r>
              <a:rPr lang="ko-KR" altLang="en-US">
                <a:ea typeface="맑은 고딕"/>
              </a:rPr>
              <a:t>空地。灘中央市場では</a:t>
            </a:r>
            <a:r>
              <a:rPr lang="ja-JP" altLang="en-US">
                <a:ea typeface="游ゴシック"/>
              </a:rPr>
              <a:t>コミュニティの</a:t>
            </a:r>
            <a:r>
              <a:rPr lang="ko-KR" altLang="en-US">
                <a:ea typeface="맑은 고딕"/>
              </a:rPr>
              <a:t>場</a:t>
            </a:r>
            <a:r>
              <a:rPr lang="ja-JP" altLang="en-US">
                <a:ea typeface="游ゴシック"/>
              </a:rPr>
              <a:t>としても</a:t>
            </a:r>
            <a:r>
              <a:rPr lang="ko-KR" altLang="en-US">
                <a:ea typeface="맑은 고딕"/>
              </a:rPr>
              <a:t>活用</a:t>
            </a:r>
            <a:r>
              <a:rPr lang="ja-JP" altLang="en-US">
                <a:ea typeface="游ゴシック"/>
              </a:rPr>
              <a:t>されている。</a:t>
            </a:r>
            <a:endParaRPr lang="en-US" altLang="ja-JP">
              <a:ea typeface="游ゴシック"/>
              <a:cs typeface="Calibri"/>
            </a:endParaRPr>
          </a:p>
          <a:p>
            <a:endParaRPr lang="ja-JP" altLang="en-US"/>
          </a:p>
          <a:p>
            <a:pPr>
              <a:lnSpc>
                <a:spcPct val="90000"/>
              </a:lnSpc>
              <a:spcBef>
                <a:spcPts val="1200"/>
              </a:spcBef>
              <a:spcAft>
                <a:spcPts val="200"/>
              </a:spcAft>
            </a:pPr>
            <a:r>
              <a:rPr lang="ja-JP">
                <a:ea typeface="游ゴシック"/>
              </a:rPr>
              <a:t>きっかけ：神戸市の街再生推進課が行っていた、密集市街地の再開発の取り組み</a:t>
            </a:r>
            <a:r>
              <a:rPr lang="ja-JP" altLang="en-US">
                <a:ea typeface="游ゴシック"/>
              </a:rPr>
              <a:t>　</a:t>
            </a:r>
            <a:r>
              <a:rPr lang="ja-JP">
                <a:ea typeface="游ゴシック"/>
              </a:rPr>
              <a:t>「まちづくり学校」によって地域の住民などと共にコンセプトを考え、整備されていった。</a:t>
            </a:r>
            <a:endParaRPr lang="en-US" altLang="ja-JP">
              <a:ea typeface="游ゴシック"/>
              <a:cs typeface="Calibri"/>
            </a:endParaRPr>
          </a:p>
          <a:p>
            <a:endParaRPr lang="ja-JP"/>
          </a:p>
          <a:p>
            <a:r>
              <a:rPr lang="ja-JP"/>
              <a:t>神戸市が委託した、設計、デザイン、施工、コミュニティデザインまで行う会社が開催したワークショップ</a:t>
            </a:r>
            <a:endParaRPr lang="en-US" altLang="ja-JP"/>
          </a:p>
          <a:p>
            <a:endParaRPr lang="en-US" altLang="ja-JP">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15</a:t>
            </a:fld>
            <a:endParaRPr lang="en-JP"/>
          </a:p>
        </p:txBody>
      </p:sp>
    </p:spTree>
    <p:extLst>
      <p:ext uri="{BB962C8B-B14F-4D97-AF65-F5344CB8AC3E}">
        <p14:creationId xmlns:p14="http://schemas.microsoft.com/office/powerpoint/2010/main" val="3928847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a:ea typeface="游ゴシック"/>
                <a:cs typeface="Calibri"/>
              </a:rPr>
              <a:t>結果②</a:t>
            </a:r>
            <a:endParaRPr lang="ja-JP" altLang="en-US">
              <a:ea typeface="游ゴシック"/>
            </a:endParaRPr>
          </a:p>
          <a:p>
            <a:r>
              <a:rPr lang="en-US" altLang="ja-JP" err="1">
                <a:ea typeface="游ゴシック"/>
              </a:rPr>
              <a:t>studioLはコミュニティデザインの第一人者である山崎亮さんの会社</a:t>
            </a:r>
            <a:endParaRPr lang="ja-JP" err="1"/>
          </a:p>
          <a:p>
            <a:endParaRPr lang="ja-JP" altLang="en-US">
              <a:ea typeface="游ゴシック"/>
            </a:endParaRPr>
          </a:p>
          <a:p>
            <a:endParaRPr lang="ja-JP">
              <a:ea typeface="游ゴシック"/>
              <a:cs typeface="Calibri"/>
            </a:endParaRPr>
          </a:p>
          <a:p>
            <a:pPr>
              <a:lnSpc>
                <a:spcPct val="90000"/>
              </a:lnSpc>
              <a:spcBef>
                <a:spcPts val="1200"/>
              </a:spcBef>
              <a:spcAft>
                <a:spcPts val="200"/>
              </a:spcAft>
            </a:pPr>
            <a:r>
              <a:rPr lang="ja-JP" altLang="en-US">
                <a:ea typeface="游ゴシック"/>
              </a:rPr>
              <a:t>提</a:t>
            </a:r>
            <a:r>
              <a:rPr lang="ja-JP">
                <a:ea typeface="游ゴシック"/>
              </a:rPr>
              <a:t>案</a:t>
            </a:r>
            <a:endParaRPr lang="ja-JP" altLang="en-US">
              <a:ea typeface="游ゴシック"/>
            </a:endParaRPr>
          </a:p>
          <a:p>
            <a:pPr>
              <a:lnSpc>
                <a:spcPct val="90000"/>
              </a:lnSpc>
              <a:spcBef>
                <a:spcPts val="1200"/>
              </a:spcBef>
              <a:spcAft>
                <a:spcPts val="200"/>
              </a:spcAft>
            </a:pPr>
            <a:r>
              <a:rPr lang="ja-JP">
                <a:ea typeface="游ゴシック"/>
              </a:rPr>
              <a:t>市場の</a:t>
            </a:r>
            <a:r>
              <a:rPr lang="en-US" altLang="ja-JP">
                <a:ea typeface="游ゴシック"/>
              </a:rPr>
              <a:t>PR</a:t>
            </a:r>
            <a:r>
              <a:rPr lang="ja-JP">
                <a:ea typeface="游ゴシック"/>
              </a:rPr>
              <a:t>動画作成・投稿→快く許可していただけた</a:t>
            </a:r>
          </a:p>
          <a:p>
            <a:pPr>
              <a:lnSpc>
                <a:spcPct val="90000"/>
              </a:lnSpc>
              <a:spcBef>
                <a:spcPts val="1200"/>
              </a:spcBef>
              <a:spcAft>
                <a:spcPts val="200"/>
              </a:spcAft>
            </a:pPr>
            <a:endParaRPr lang="ja-JP">
              <a:ea typeface="游ゴシック"/>
              <a:cs typeface="Calibri"/>
            </a:endParaRPr>
          </a:p>
          <a:p>
            <a:r>
              <a:rPr lang="ja-JP" altLang="en-US"/>
              <a:t>インタビューの様子</a:t>
            </a:r>
            <a:endParaRPr lang="en-US" altLang="ja-JP"/>
          </a:p>
          <a:p>
            <a:r>
              <a:rPr lang="en-US" altLang="ja-JP">
                <a:ea typeface="游ゴシック"/>
              </a:rPr>
              <a:t>2021/10/6</a:t>
            </a:r>
            <a:endParaRPr lang="ja-JP" altLang="en-US">
              <a:ea typeface="游ゴシック"/>
            </a:endParaRPr>
          </a:p>
          <a:p>
            <a:r>
              <a:rPr lang="ja-JP" altLang="en-US"/>
              <a:t>授業担当教員撮影</a:t>
            </a:r>
            <a:endParaRPr lang="en-US" altLang="ja-JP"/>
          </a:p>
          <a:p>
            <a:pPr>
              <a:lnSpc>
                <a:spcPct val="90000"/>
              </a:lnSpc>
              <a:spcBef>
                <a:spcPts val="1200"/>
              </a:spcBef>
              <a:spcAft>
                <a:spcPts val="200"/>
              </a:spcAft>
            </a:pPr>
            <a:endParaRPr lang="ja-JP">
              <a:ea typeface="游ゴシック"/>
              <a:cs typeface="Calibri"/>
            </a:endParaRPr>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16</a:t>
            </a:fld>
            <a:endParaRPr lang="en-JP"/>
          </a:p>
        </p:txBody>
      </p:sp>
    </p:spTree>
    <p:extLst>
      <p:ext uri="{BB962C8B-B14F-4D97-AF65-F5344CB8AC3E}">
        <p14:creationId xmlns:p14="http://schemas.microsoft.com/office/powerpoint/2010/main" val="114908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ja-JP"/>
              <a:t>(日替わりで複数のコミュニティがガーデンを使用)</a:t>
            </a:r>
            <a:endParaRPr lang="en-US" altLang="ja-JP"/>
          </a:p>
          <a:p>
            <a:endParaRPr lang="ja-JP" altLang="en-US">
              <a:ea typeface="游ゴシック"/>
              <a:cs typeface="Calibri"/>
            </a:endParaRPr>
          </a:p>
          <a:p>
            <a:endParaRPr lang="ja-JP" altLang="ja-JP">
              <a:ea typeface="游ゴシック"/>
              <a:cs typeface="Calibri"/>
            </a:endParaRPr>
          </a:p>
          <a:p>
            <a:endParaRPr lang="ja-JP" altLang="en-US">
              <a:ea typeface="游ゴシック"/>
              <a:cs typeface="Calibri"/>
            </a:endParaRPr>
          </a:p>
          <a:p>
            <a:endParaRPr kumimoji="1" lang="ja-JP" altLang="en-US"/>
          </a:p>
        </p:txBody>
      </p:sp>
      <p:sp>
        <p:nvSpPr>
          <p:cNvPr id="4" name="スライド番号プレースホルダー 3"/>
          <p:cNvSpPr>
            <a:spLocks noGrp="1"/>
          </p:cNvSpPr>
          <p:nvPr>
            <p:ph type="sldNum" sz="quarter" idx="5"/>
          </p:nvPr>
        </p:nvSpPr>
        <p:spPr/>
        <p:txBody>
          <a:bodyPr/>
          <a:lstStyle/>
          <a:p>
            <a:fld id="{5CB23990-F88E-B649-9D26-C6DD9F502AAB}" type="slidenum">
              <a:rPr lang="en-JP" smtClean="0"/>
              <a:t>17</a:t>
            </a:fld>
            <a:endParaRPr lang="en-JP"/>
          </a:p>
        </p:txBody>
      </p:sp>
    </p:spTree>
    <p:extLst>
      <p:ext uri="{BB962C8B-B14F-4D97-AF65-F5344CB8AC3E}">
        <p14:creationId xmlns:p14="http://schemas.microsoft.com/office/powerpoint/2010/main" val="4172797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04FC1C1-1102-4D3A-B83D-3EA0167CED67}" type="datetimeFigureOut">
              <a:rPr lang="en-US" dirty="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9814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C3DF1-18DA-46FC-A631-2D1AA0076ECE}" type="datetimeFigureOut">
              <a:rPr lang="en-US" dirty="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74959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43FD1-CB80-4D38-98C5-0F3F26300B3A}" type="datetimeFigureOut">
              <a:rPr lang="en-US" dirty="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0931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F4EEE4-474A-4235-A9A9-A2FB230707B8}" type="datetimeFigureOut">
              <a:rPr lang="en-US" dirty="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57E6C-C0B0-40C5-A101-5DA181EECD0C}" type="slidenum">
              <a:rPr lang="en-US" dirty="0"/>
              <a:t>‹#›</a:t>
            </a:fld>
            <a:endParaRPr lang="en-US"/>
          </a:p>
        </p:txBody>
      </p:sp>
    </p:spTree>
    <p:extLst>
      <p:ext uri="{BB962C8B-B14F-4D97-AF65-F5344CB8AC3E}">
        <p14:creationId xmlns:p14="http://schemas.microsoft.com/office/powerpoint/2010/main" val="211059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5081E-FEBD-4807-B310-42860728784C}" type="datetimeFigureOut">
              <a:rPr lang="en-US" dirty="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938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416903-E309-4FEB-BE3F-7CEF66FD7315}" type="datetimeFigureOut">
              <a:rPr lang="en-US" dirty="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9954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2341FD-6BF0-4418-832C-B9A29F810CC9}" type="datetimeFigureOut">
              <a:rPr lang="en-US" dirty="0"/>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7300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3C8D3F-4D06-4386-92EF-CBB324A94B8B}" type="datetimeFigureOut">
              <a:rPr lang="en-US" dirty="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0403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4DE1882-A1B2-48BA-8BE5-3D3CB5290EDA}" type="datetimeFigureOut">
              <a:rPr lang="en-US" dirty="0"/>
              <a:t>2/23/2022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5381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531291F-ABF6-4CF8-93C3-18F115B79070}" type="datetimeFigureOut">
              <a:rPr lang="en-US" dirty="0"/>
              <a:t>2/23/2022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2709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043321-F934-4299-9750-8710105AE05D}" type="datetimeFigureOut">
              <a:rPr lang="en-US" dirty="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725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5E48206-6208-4002-9AF5-B38F54CDB384}" type="datetimeFigureOut">
              <a:rPr lang="en-US" dirty="0"/>
              <a:t>2/23/2022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5149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5.xml"/><Relationship Id="rId18"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customXml" Target="../ink/ink2.xml"/><Relationship Id="rId12" Type="http://schemas.openxmlformats.org/officeDocument/2006/relationships/image" Target="../media/image22.png"/><Relationship Id="rId17" Type="http://schemas.openxmlformats.org/officeDocument/2006/relationships/customXml" Target="../ink/ink7.xml"/><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21.png"/><Relationship Id="rId19" Type="http://schemas.openxmlformats.org/officeDocument/2006/relationships/customXml" Target="../ink/ink8.xml"/><Relationship Id="rId4" Type="http://schemas.openxmlformats.org/officeDocument/2006/relationships/image" Target="../media/image18.jpeg"/><Relationship Id="rId9" Type="http://schemas.openxmlformats.org/officeDocument/2006/relationships/customXml" Target="../ink/ink3.xml"/><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xn--https-f83d/www.meti.go.jp/statistics/tyo/syougyo/result-2.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studio-l.org/about/" TargetMode="External"/><Relationship Id="rId2" Type="http://schemas.openxmlformats.org/officeDocument/2006/relationships/hyperlink" Target="https://www.chusho.meti.go.jp/pamflet/hakusyo/H26/h26/html/b3_3_3_2.html"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meti.go.jp/statistics/tyo/syougyo/result-2.html"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customXml" Target="../ink/ink9.xml"/><Relationship Id="rId7" Type="http://schemas.openxmlformats.org/officeDocument/2006/relationships/customXml" Target="../ink/ink11.xml"/><Relationship Id="rId2"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customXml" Target="../ink/ink10.xm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customXml" Target="../ink/ink12.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43.gif"/><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customXml" Target="../ink/ink1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ti.go.jp/shingikai/sme_chiiki/jizoku_kano/pdf/002_02_01.pdf"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4FE9-7044-2B47-97BB-AD620E6170F6}"/>
              </a:ext>
            </a:extLst>
          </p:cNvPr>
          <p:cNvSpPr>
            <a:spLocks noGrp="1"/>
          </p:cNvSpPr>
          <p:nvPr>
            <p:ph type="ctrTitle"/>
          </p:nvPr>
        </p:nvSpPr>
        <p:spPr>
          <a:xfrm>
            <a:off x="-406010" y="1934302"/>
            <a:ext cx="9956021" cy="1697086"/>
          </a:xfrm>
        </p:spPr>
        <p:txBody>
          <a:bodyPr>
            <a:normAutofit fontScale="90000"/>
          </a:bodyPr>
          <a:lstStyle/>
          <a:p>
            <a:pPr algn="ctr"/>
            <a:r>
              <a:rPr lang="ja-JP" altLang="en-US" sz="6000">
                <a:ea typeface="メイリオ"/>
              </a:rPr>
              <a:t>現代における</a:t>
            </a:r>
            <a:br>
              <a:rPr lang="ja-JP" altLang="en-US" sz="6000"/>
            </a:br>
            <a:r>
              <a:rPr lang="ja-JP" altLang="en-US" sz="6000">
                <a:ea typeface="メイリオ"/>
              </a:rPr>
              <a:t>商店街の新しい在り方を探る</a:t>
            </a:r>
            <a:br>
              <a:rPr lang="ja-JP" altLang="en-US" sz="6000"/>
            </a:br>
            <a:r>
              <a:rPr lang="en-US" altLang="ja-JP" sz="2550">
                <a:ea typeface="メイリオ"/>
              </a:rPr>
              <a:t>〜</a:t>
            </a:r>
            <a:r>
              <a:rPr lang="en-US" altLang="ja-JP" sz="2550" err="1">
                <a:ea typeface="メイリオ"/>
              </a:rPr>
              <a:t>灘中央市場の</a:t>
            </a:r>
            <a:r>
              <a:rPr lang="ja-JP" altLang="en-US" sz="2550">
                <a:ea typeface="メイリオ"/>
              </a:rPr>
              <a:t>コミュニティへの参加を通して</a:t>
            </a:r>
            <a:r>
              <a:rPr lang="en-US" altLang="ja-JP" sz="2550">
                <a:ea typeface="メイリオ"/>
              </a:rPr>
              <a:t>〜</a:t>
            </a:r>
            <a:endParaRPr lang="en-JP">
              <a:ea typeface="メイリオ"/>
            </a:endParaRPr>
          </a:p>
        </p:txBody>
      </p:sp>
      <p:sp>
        <p:nvSpPr>
          <p:cNvPr id="3" name="Subtitle 2">
            <a:extLst>
              <a:ext uri="{FF2B5EF4-FFF2-40B4-BE49-F238E27FC236}">
                <a16:creationId xmlns:a16="http://schemas.microsoft.com/office/drawing/2014/main" id="{BCB1AD33-9444-2641-A5E0-8FF803CFE54F}"/>
              </a:ext>
            </a:extLst>
          </p:cNvPr>
          <p:cNvSpPr>
            <a:spLocks noGrp="1"/>
          </p:cNvSpPr>
          <p:nvPr>
            <p:ph type="subTitle" idx="1"/>
          </p:nvPr>
        </p:nvSpPr>
        <p:spPr>
          <a:xfrm>
            <a:off x="2076718" y="4476672"/>
            <a:ext cx="6686549" cy="844712"/>
          </a:xfrm>
        </p:spPr>
        <p:txBody>
          <a:bodyPr>
            <a:normAutofit fontScale="92500" lnSpcReduction="10000"/>
          </a:bodyPr>
          <a:lstStyle/>
          <a:p>
            <a:r>
              <a:rPr lang="ja-JP" altLang="en-US">
                <a:ea typeface="メイリオ"/>
              </a:rPr>
              <a:t>兵庫県立長田高等学校　2年</a:t>
            </a:r>
            <a:endParaRPr lang="en-JP" altLang="ja-JP">
              <a:ea typeface="メイリオ"/>
            </a:endParaRPr>
          </a:p>
          <a:p>
            <a:r>
              <a:rPr lang="ja-JP" altLang="en-US">
                <a:ea typeface="メイリオ"/>
              </a:rPr>
              <a:t>今西 萌絵　柿沼 茜音　片岡 愛海　大當 日和</a:t>
            </a:r>
          </a:p>
        </p:txBody>
      </p:sp>
    </p:spTree>
    <p:extLst>
      <p:ext uri="{BB962C8B-B14F-4D97-AF65-F5344CB8AC3E}">
        <p14:creationId xmlns:p14="http://schemas.microsoft.com/office/powerpoint/2010/main" val="3516760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00A4-9284-484F-AED3-5E2BC5DBA321}"/>
              </a:ext>
            </a:extLst>
          </p:cNvPr>
          <p:cNvSpPr>
            <a:spLocks noGrp="1"/>
          </p:cNvSpPr>
          <p:nvPr>
            <p:ph type="title" idx="4294967295"/>
          </p:nvPr>
        </p:nvSpPr>
        <p:spPr>
          <a:xfrm>
            <a:off x="180068" y="1676639"/>
            <a:ext cx="8378405" cy="3422507"/>
          </a:xfrm>
        </p:spPr>
        <p:txBody>
          <a:bodyPr>
            <a:normAutofit/>
          </a:bodyPr>
          <a:lstStyle/>
          <a:p>
            <a:r>
              <a:rPr lang="ja-JP" altLang="en-US" sz="3200">
                <a:ea typeface="メイリオ"/>
              </a:rPr>
              <a:t>今日、商店街にしかない役割は？</a:t>
            </a:r>
            <a:br>
              <a:rPr lang="ja-JP" altLang="en-US" sz="3200">
                <a:ea typeface="メイリオ"/>
                <a:cs typeface="Calibri Light"/>
              </a:rPr>
            </a:br>
            <a:br>
              <a:rPr lang="ja-JP" altLang="en-US" sz="3200">
                <a:ea typeface="メイリオ"/>
                <a:cs typeface="Calibri Light"/>
              </a:rPr>
            </a:br>
            <a:r>
              <a:rPr lang="ja-JP" sz="3200">
                <a:latin typeface="Meiryo"/>
                <a:ea typeface="Meiryo"/>
              </a:rPr>
              <a:t>→地域住民の交流の場</a:t>
            </a:r>
            <a:r>
              <a:rPr lang="ja-JP" altLang="en-US" sz="3200">
                <a:latin typeface="Meiryo"/>
                <a:ea typeface="Meiryo"/>
              </a:rPr>
              <a:t>、</a:t>
            </a:r>
            <a:br>
              <a:rPr lang="en-US" altLang="ja-JP" sz="3200">
                <a:latin typeface="Meiryo"/>
                <a:ea typeface="Meiryo"/>
              </a:rPr>
            </a:br>
            <a:br>
              <a:rPr lang="ja-JP" altLang="en-US" sz="3200">
                <a:latin typeface="Meiryo"/>
                <a:ea typeface="Meiryo"/>
              </a:rPr>
            </a:br>
            <a:r>
              <a:rPr lang="ja-JP" altLang="en-US" sz="3200">
                <a:latin typeface="Meiryo"/>
                <a:ea typeface="Meiryo"/>
              </a:rPr>
              <a:t>　</a:t>
            </a:r>
            <a:r>
              <a:rPr lang="ja-JP" sz="3200">
                <a:solidFill>
                  <a:srgbClr val="FF0000"/>
                </a:solidFill>
                <a:latin typeface="Meiryo"/>
                <a:ea typeface="Meiryo"/>
              </a:rPr>
              <a:t>地域とつながるコミュニティ</a:t>
            </a:r>
            <a:r>
              <a:rPr lang="ja-JP" altLang="en-US" sz="3200">
                <a:ea typeface="メイリオ"/>
              </a:rPr>
              <a:t>としての役割</a:t>
            </a:r>
            <a:br>
              <a:rPr lang="ja-JP" altLang="en-US" sz="3200">
                <a:ea typeface="メイリオ"/>
              </a:rPr>
            </a:br>
            <a:endParaRPr lang="ja-JP" altLang="en-US" sz="3200">
              <a:ea typeface="メイリオ"/>
              <a:cs typeface="Calibri Light"/>
            </a:endParaRPr>
          </a:p>
        </p:txBody>
      </p:sp>
      <p:sp>
        <p:nvSpPr>
          <p:cNvPr id="3" name="Content Placeholder 2">
            <a:extLst>
              <a:ext uri="{FF2B5EF4-FFF2-40B4-BE49-F238E27FC236}">
                <a16:creationId xmlns:a16="http://schemas.microsoft.com/office/drawing/2014/main" id="{4D8ED856-A8FF-4246-87EC-CD3761C6519B}"/>
              </a:ext>
            </a:extLst>
          </p:cNvPr>
          <p:cNvSpPr>
            <a:spLocks noGrp="1"/>
          </p:cNvSpPr>
          <p:nvPr>
            <p:ph idx="4294967295"/>
          </p:nvPr>
        </p:nvSpPr>
        <p:spPr>
          <a:xfrm>
            <a:off x="2828925" y="4435475"/>
            <a:ext cx="6315075" cy="960438"/>
          </a:xfrm>
        </p:spPr>
        <p:txBody>
          <a:bodyPr vert="horz" lIns="68580" tIns="34290" rIns="68580" bIns="34290" rtlCol="0" anchor="t">
            <a:normAutofit/>
          </a:bodyPr>
          <a:lstStyle/>
          <a:p>
            <a:pPr marL="0" indent="0">
              <a:buNone/>
            </a:pPr>
            <a:endParaRPr lang="ja-JP" altLang="en-US" sz="2400">
              <a:ea typeface="メイリオ"/>
            </a:endParaRPr>
          </a:p>
          <a:p>
            <a:pPr marL="0" indent="0">
              <a:buNone/>
            </a:pPr>
            <a:endParaRPr lang="ja-JP" altLang="en-US" sz="2400">
              <a:ea typeface="メイリオ"/>
            </a:endParaRPr>
          </a:p>
          <a:p>
            <a:pPr marL="0" indent="0">
              <a:buNone/>
            </a:pPr>
            <a:endParaRPr lang="ja-JP" altLang="en-US" sz="1800">
              <a:ea typeface="メイリオ" panose="020B0604030504040204" pitchFamily="34" charset="-128"/>
            </a:endParaRPr>
          </a:p>
          <a:p>
            <a:pPr marL="0" indent="0">
              <a:buNone/>
            </a:pPr>
            <a:endParaRPr lang="ja-JP" altLang="en-US" sz="1800">
              <a:ea typeface="メイリオ" panose="020B0604030504040204" pitchFamily="34" charset="-128"/>
            </a:endParaRPr>
          </a:p>
          <a:p>
            <a:pPr marL="0" indent="0">
              <a:buNone/>
            </a:pPr>
            <a:endParaRPr lang="ja-JP" altLang="en-US" sz="1800">
              <a:ea typeface="メイリオ" panose="020B0604030504040204" pitchFamily="34" charset="-128"/>
            </a:endParaRPr>
          </a:p>
          <a:p>
            <a:pPr marL="0" indent="0">
              <a:buNone/>
            </a:pPr>
            <a:endParaRPr lang="ja-JP" altLang="en-US" sz="2400">
              <a:ea typeface="メイリオ" panose="020B0604030504040204" pitchFamily="34" charset="-128"/>
            </a:endParaRPr>
          </a:p>
          <a:p>
            <a:pPr marL="0" indent="0">
              <a:buNone/>
            </a:pPr>
            <a:endParaRPr lang="ja-JP" altLang="en-US" sz="2400">
              <a:ea typeface="メイリオ" panose="020B0604030504040204" pitchFamily="34" charset="-128"/>
            </a:endParaRPr>
          </a:p>
          <a:p>
            <a:pPr marL="0" indent="0">
              <a:buNone/>
            </a:pPr>
            <a:endParaRPr lang="ja-JP" altLang="en-US" sz="2400">
              <a:ea typeface="メイリオ" panose="020B0604030504040204" pitchFamily="34" charset="-128"/>
            </a:endParaRPr>
          </a:p>
          <a:p>
            <a:pPr marL="0" indent="0">
              <a:buNone/>
            </a:pPr>
            <a:endParaRPr lang="ja-JP" altLang="en-US" sz="2400">
              <a:ea typeface="メイリオ" panose="020B0604030504040204" pitchFamily="34" charset="-128"/>
            </a:endParaRPr>
          </a:p>
          <a:p>
            <a:pPr marL="0" indent="0">
              <a:buNone/>
            </a:pPr>
            <a:endParaRPr lang="ja-JP" altLang="en-US">
              <a:ea typeface="メイリオ" panose="020B0604030504040204" pitchFamily="34" charset="-128"/>
            </a:endParaRPr>
          </a:p>
        </p:txBody>
      </p:sp>
      <p:sp>
        <p:nvSpPr>
          <p:cNvPr id="4" name="TextBox 3">
            <a:extLst>
              <a:ext uri="{FF2B5EF4-FFF2-40B4-BE49-F238E27FC236}">
                <a16:creationId xmlns:a16="http://schemas.microsoft.com/office/drawing/2014/main" id="{01F717C6-DBF4-8A4F-BC8F-9C8E9DFB509F}"/>
              </a:ext>
            </a:extLst>
          </p:cNvPr>
          <p:cNvSpPr txBox="1"/>
          <p:nvPr/>
        </p:nvSpPr>
        <p:spPr>
          <a:xfrm>
            <a:off x="1893997" y="5358486"/>
            <a:ext cx="6734093" cy="415499"/>
          </a:xfrm>
          <a:prstGeom prst="rect">
            <a:avLst/>
          </a:prstGeom>
          <a:noFill/>
        </p:spPr>
        <p:txBody>
          <a:bodyPr wrap="square" lIns="68580" tIns="34290" rIns="68580" bIns="34290" rtlCol="0" anchor="t">
            <a:spAutoFit/>
          </a:bodyPr>
          <a:lstStyle/>
          <a:p>
            <a:pPr algn="l"/>
            <a:endParaRPr lang="ja-JP" altLang="en-US" sz="2250">
              <a:solidFill>
                <a:schemeClr val="accent2"/>
              </a:solidFill>
              <a:ea typeface="メイリオ"/>
              <a:cs typeface="Calibri"/>
            </a:endParaRPr>
          </a:p>
        </p:txBody>
      </p:sp>
      <p:sp>
        <p:nvSpPr>
          <p:cNvPr id="9" name="Title 1">
            <a:extLst>
              <a:ext uri="{FF2B5EF4-FFF2-40B4-BE49-F238E27FC236}">
                <a16:creationId xmlns:a16="http://schemas.microsoft.com/office/drawing/2014/main" id="{E9E4DDBA-5A70-4757-A5E9-6EFB74DCBD93}"/>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3.</a:t>
            </a:r>
            <a:r>
              <a:rPr lang="ja-JP" altLang="en-US" sz="2700">
                <a:ea typeface="メイリオ"/>
              </a:rPr>
              <a:t> 研究動機</a:t>
            </a:r>
            <a:endParaRPr lang="en-JP" sz="2700">
              <a:ea typeface="メイリオ"/>
            </a:endParaRPr>
          </a:p>
        </p:txBody>
      </p:sp>
    </p:spTree>
    <p:extLst>
      <p:ext uri="{BB962C8B-B14F-4D97-AF65-F5344CB8AC3E}">
        <p14:creationId xmlns:p14="http://schemas.microsoft.com/office/powerpoint/2010/main" val="20273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B1C15E-F7DA-2F44-BBC4-AF0A57FF0419}"/>
              </a:ext>
            </a:extLst>
          </p:cNvPr>
          <p:cNvSpPr txBox="1"/>
          <p:nvPr/>
        </p:nvSpPr>
        <p:spPr>
          <a:xfrm>
            <a:off x="265803" y="1262902"/>
            <a:ext cx="2559955" cy="5309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68580" tIns="34290" rIns="68580" bIns="34290" rtlCol="0" anchor="t">
            <a:spAutoFit/>
          </a:bodyPr>
          <a:lstStyle/>
          <a:p>
            <a:pPr algn="ctr"/>
            <a:r>
              <a:rPr lang="ja-JP" altLang="en-US" sz="3000">
                <a:ea typeface="メイリオ"/>
              </a:rPr>
              <a:t>灘中央市場</a:t>
            </a:r>
          </a:p>
        </p:txBody>
      </p:sp>
      <p:pic>
        <p:nvPicPr>
          <p:cNvPr id="2" name="Picture 2">
            <a:extLst>
              <a:ext uri="{FF2B5EF4-FFF2-40B4-BE49-F238E27FC236}">
                <a16:creationId xmlns:a16="http://schemas.microsoft.com/office/drawing/2014/main" id="{A5315432-8183-064C-88DF-E6E0C2AA4CE1}"/>
              </a:ext>
            </a:extLst>
          </p:cNvPr>
          <p:cNvPicPr>
            <a:picLocks noChangeAspect="1"/>
          </p:cNvPicPr>
          <p:nvPr/>
        </p:nvPicPr>
        <p:blipFill>
          <a:blip r:embed="rId3"/>
          <a:stretch>
            <a:fillRect/>
          </a:stretch>
        </p:blipFill>
        <p:spPr>
          <a:xfrm>
            <a:off x="5208119" y="139314"/>
            <a:ext cx="3721299" cy="2665415"/>
          </a:xfrm>
          <a:prstGeom prst="rect">
            <a:avLst/>
          </a:prstGeom>
          <a:ln>
            <a:noFill/>
          </a:ln>
          <a:effectLst>
            <a:softEdge rad="112500"/>
          </a:effectLst>
        </p:spPr>
      </p:pic>
      <p:sp>
        <p:nvSpPr>
          <p:cNvPr id="7" name="テキスト ボックス 6">
            <a:extLst>
              <a:ext uri="{FF2B5EF4-FFF2-40B4-BE49-F238E27FC236}">
                <a16:creationId xmlns:a16="http://schemas.microsoft.com/office/drawing/2014/main" id="{16988405-0794-4BF5-85D3-28559E007CF8}"/>
              </a:ext>
            </a:extLst>
          </p:cNvPr>
          <p:cNvSpPr txBox="1"/>
          <p:nvPr/>
        </p:nvSpPr>
        <p:spPr>
          <a:xfrm>
            <a:off x="7592678" y="3039006"/>
            <a:ext cx="2057399"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ja-JP" altLang="en-US" sz="1200">
              <a:ea typeface="メイリオ"/>
              <a:cs typeface="Calibri"/>
            </a:endParaRPr>
          </a:p>
        </p:txBody>
      </p:sp>
      <p:sp>
        <p:nvSpPr>
          <p:cNvPr id="12" name="TextBox 11">
            <a:extLst>
              <a:ext uri="{FF2B5EF4-FFF2-40B4-BE49-F238E27FC236}">
                <a16:creationId xmlns:a16="http://schemas.microsoft.com/office/drawing/2014/main" id="{BFDFA27C-A09E-C14C-AD31-CB40DE66210B}"/>
              </a:ext>
            </a:extLst>
          </p:cNvPr>
          <p:cNvSpPr txBox="1"/>
          <p:nvPr/>
        </p:nvSpPr>
        <p:spPr>
          <a:xfrm>
            <a:off x="4179673" y="2707160"/>
            <a:ext cx="1371600" cy="300082"/>
          </a:xfrm>
          <a:prstGeom prst="rect">
            <a:avLst/>
          </a:prstGeom>
          <a:noFill/>
        </p:spPr>
        <p:txBody>
          <a:bodyPr wrap="square" rtlCol="0">
            <a:spAutoFit/>
          </a:bodyPr>
          <a:lstStyle/>
          <a:p>
            <a:pPr algn="l"/>
            <a:endParaRPr lang="en-JP" sz="1350"/>
          </a:p>
        </p:txBody>
      </p:sp>
      <p:sp>
        <p:nvSpPr>
          <p:cNvPr id="11" name="テキスト ボックス 1">
            <a:extLst>
              <a:ext uri="{FF2B5EF4-FFF2-40B4-BE49-F238E27FC236}">
                <a16:creationId xmlns:a16="http://schemas.microsoft.com/office/drawing/2014/main" id="{1C04414D-6817-41F6-8907-D2B1A9A2E348}"/>
              </a:ext>
            </a:extLst>
          </p:cNvPr>
          <p:cNvSpPr txBox="1"/>
          <p:nvPr/>
        </p:nvSpPr>
        <p:spPr>
          <a:xfrm>
            <a:off x="5350894" y="5636191"/>
            <a:ext cx="3448408" cy="62324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200">
                <a:ea typeface="メイリオ"/>
              </a:rPr>
              <a:t>(上)賑わう休憩所　　(下)土居精肉店前の様子</a:t>
            </a:r>
            <a:endParaRPr lang="ja-JP" sz="1350">
              <a:ea typeface="メイリオ"/>
            </a:endParaRPr>
          </a:p>
          <a:p>
            <a:r>
              <a:rPr lang="ja-JP" altLang="en-US" sz="1200">
                <a:ea typeface="メイリオ"/>
              </a:rPr>
              <a:t>2021/7/23 </a:t>
            </a:r>
          </a:p>
          <a:p>
            <a:r>
              <a:rPr lang="ja-JP" altLang="en-US" sz="1200">
                <a:ea typeface="メイリオ"/>
              </a:rPr>
              <a:t>授業担当教員撮影</a:t>
            </a:r>
            <a:endParaRPr lang="ja-JP" sz="1350">
              <a:ea typeface="メイリオ"/>
            </a:endParaRPr>
          </a:p>
        </p:txBody>
      </p:sp>
      <p:pic>
        <p:nvPicPr>
          <p:cNvPr id="3" name="Picture 4">
            <a:extLst>
              <a:ext uri="{FF2B5EF4-FFF2-40B4-BE49-F238E27FC236}">
                <a16:creationId xmlns:a16="http://schemas.microsoft.com/office/drawing/2014/main" id="{749B603D-2003-B94E-8F68-C98B3ACC6E88}"/>
              </a:ext>
            </a:extLst>
          </p:cNvPr>
          <p:cNvPicPr>
            <a:picLocks noChangeAspect="1"/>
          </p:cNvPicPr>
          <p:nvPr/>
        </p:nvPicPr>
        <p:blipFill>
          <a:blip r:embed="rId4"/>
          <a:stretch>
            <a:fillRect/>
          </a:stretch>
        </p:blipFill>
        <p:spPr>
          <a:xfrm>
            <a:off x="5205703" y="2797715"/>
            <a:ext cx="3785635" cy="2845539"/>
          </a:xfrm>
          <a:prstGeom prst="rect">
            <a:avLst/>
          </a:prstGeom>
          <a:ln>
            <a:noFill/>
          </a:ln>
          <a:effectLst>
            <a:softEdge rad="112500"/>
          </a:effectLst>
        </p:spPr>
      </p:pic>
      <p:sp>
        <p:nvSpPr>
          <p:cNvPr id="8" name="コンテンツ プレースホルダー 2">
            <a:extLst>
              <a:ext uri="{FF2B5EF4-FFF2-40B4-BE49-F238E27FC236}">
                <a16:creationId xmlns:a16="http://schemas.microsoft.com/office/drawing/2014/main" id="{0D061C4A-295C-4FD1-A23B-D5D04FD214FB}"/>
              </a:ext>
            </a:extLst>
          </p:cNvPr>
          <p:cNvSpPr txBox="1">
            <a:spLocks/>
          </p:cNvSpPr>
          <p:nvPr/>
        </p:nvSpPr>
        <p:spPr>
          <a:xfrm>
            <a:off x="260103" y="2140968"/>
            <a:ext cx="4791888" cy="3870124"/>
          </a:xfrm>
          <a:prstGeom prst="rect">
            <a:avLst/>
          </a:prstGeom>
        </p:spPr>
        <p:txBody>
          <a:bodyPr vert="horz" lIns="68580" tIns="34290" rIns="68580" bIns="3429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2400">
                <a:ea typeface="メイリオ"/>
                <a:cs typeface="+mn-lt"/>
              </a:rPr>
              <a:t>神戸市</a:t>
            </a:r>
            <a:r>
              <a:rPr lang="ja-JP" sz="2400">
                <a:ea typeface="メイリオ"/>
                <a:cs typeface="+mn-lt"/>
              </a:rPr>
              <a:t>の活性化事業</a:t>
            </a:r>
            <a:r>
              <a:rPr lang="ja-JP" altLang="en-US" sz="2400">
                <a:ea typeface="メイリオ"/>
                <a:cs typeface="+mn-lt"/>
              </a:rPr>
              <a:t>への動画</a:t>
            </a:r>
            <a:endParaRPr lang="ja-JP" altLang="en-US" sz="2400">
              <a:ea typeface="メイリオ"/>
              <a:cs typeface="Calibri" panose="020F0502020204030204"/>
            </a:endParaRPr>
          </a:p>
          <a:p>
            <a:pPr marL="0" indent="0">
              <a:buNone/>
            </a:pPr>
            <a:endParaRPr lang="ja-JP" altLang="en-US" sz="2400">
              <a:ea typeface="メイリオ"/>
              <a:cs typeface="Calibri" panose="020F0502020204030204"/>
            </a:endParaRPr>
          </a:p>
          <a:p>
            <a:pPr marL="0" indent="0">
              <a:buNone/>
            </a:pPr>
            <a:r>
              <a:rPr lang="ja-JP" altLang="en-US" sz="2400">
                <a:ea typeface="メイリオ"/>
                <a:cs typeface="Calibri" panose="020F0502020204030204"/>
              </a:rPr>
              <a:t>→実際にお伺いする</a:t>
            </a:r>
          </a:p>
          <a:p>
            <a:pPr marL="0" indent="0">
              <a:buNone/>
            </a:pPr>
            <a:endParaRPr lang="ja-JP" altLang="en-US" sz="2400">
              <a:ea typeface="メイリオ"/>
              <a:cs typeface="Calibri" panose="020F0502020204030204"/>
            </a:endParaRPr>
          </a:p>
          <a:p>
            <a:pPr marL="0" indent="0">
              <a:buNone/>
            </a:pPr>
            <a:r>
              <a:rPr lang="ja-JP" altLang="en-US" sz="2400">
                <a:ea typeface="メイリオ"/>
                <a:cs typeface="Calibri" panose="020F0502020204030204"/>
              </a:rPr>
              <a:t>→活発なコミュニティがある</a:t>
            </a:r>
          </a:p>
          <a:p>
            <a:pPr marL="0" indent="0">
              <a:buNone/>
            </a:pPr>
            <a:endParaRPr lang="ja-JP" altLang="en-US" sz="2400">
              <a:ea typeface="メイリオ"/>
              <a:cs typeface="Calibri" panose="020F0502020204030204"/>
            </a:endParaRPr>
          </a:p>
        </p:txBody>
      </p:sp>
      <p:sp>
        <p:nvSpPr>
          <p:cNvPr id="6" name="Title 1">
            <a:extLst>
              <a:ext uri="{FF2B5EF4-FFF2-40B4-BE49-F238E27FC236}">
                <a16:creationId xmlns:a16="http://schemas.microsoft.com/office/drawing/2014/main" id="{B272E3F6-ADA3-4B23-862A-D5FC9F27FA40}"/>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3.</a:t>
            </a:r>
            <a:r>
              <a:rPr lang="ja-JP" altLang="en-US" sz="2700">
                <a:ea typeface="メイリオ"/>
              </a:rPr>
              <a:t> 研究動機</a:t>
            </a:r>
            <a:endParaRPr lang="en-JP" sz="2700">
              <a:ea typeface="メイリオ"/>
            </a:endParaRPr>
          </a:p>
        </p:txBody>
      </p:sp>
    </p:spTree>
    <p:extLst>
      <p:ext uri="{BB962C8B-B14F-4D97-AF65-F5344CB8AC3E}">
        <p14:creationId xmlns:p14="http://schemas.microsoft.com/office/powerpoint/2010/main" val="619997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A9874E9-EF2F-494F-BFA2-5ECED6C038C1}"/>
              </a:ext>
            </a:extLst>
          </p:cNvPr>
          <p:cNvSpPr>
            <a:spLocks noGrp="1"/>
          </p:cNvSpPr>
          <p:nvPr>
            <p:ph idx="1"/>
          </p:nvPr>
        </p:nvSpPr>
        <p:spPr>
          <a:xfrm>
            <a:off x="488704" y="2382813"/>
            <a:ext cx="8520925" cy="3684387"/>
          </a:xfrm>
        </p:spPr>
        <p:txBody>
          <a:bodyPr vert="horz" lIns="68580" tIns="34290" rIns="68580" bIns="34290" rtlCol="0" anchor="t">
            <a:noAutofit/>
          </a:bodyPr>
          <a:lstStyle/>
          <a:p>
            <a:pPr marL="0" indent="0" algn="ctr">
              <a:buNone/>
            </a:pPr>
            <a:r>
              <a:rPr lang="ja-JP" sz="3200">
                <a:ea typeface="メイリオ"/>
              </a:rPr>
              <a:t>灘中央市場</a:t>
            </a:r>
            <a:r>
              <a:rPr lang="ja-JP" altLang="en-US" sz="3200">
                <a:ea typeface="メイリオ"/>
              </a:rPr>
              <a:t>の</a:t>
            </a:r>
            <a:r>
              <a:rPr lang="ja-JP" sz="3200">
                <a:ea typeface="メイリオ"/>
              </a:rPr>
              <a:t>コミュニティを分析</a:t>
            </a:r>
            <a:r>
              <a:rPr lang="ja-JP" altLang="en-US" sz="3200">
                <a:ea typeface="メイリオ"/>
              </a:rPr>
              <a:t>、</a:t>
            </a:r>
            <a:r>
              <a:rPr lang="ja-JP" sz="3200">
                <a:ea typeface="メイリオ"/>
              </a:rPr>
              <a:t>モデル化</a:t>
            </a:r>
            <a:endParaRPr lang="ja-JP" sz="3200">
              <a:ea typeface="メイリオ"/>
              <a:cs typeface="+mn-lt"/>
            </a:endParaRPr>
          </a:p>
          <a:p>
            <a:pPr marL="0" indent="0" algn="ctr">
              <a:buNone/>
            </a:pPr>
            <a:endParaRPr lang="ja-JP" altLang="en-US" sz="3200">
              <a:ea typeface="メイリオ"/>
              <a:cs typeface="Calibri" panose="020F0502020204030204"/>
            </a:endParaRPr>
          </a:p>
          <a:p>
            <a:pPr marL="0" indent="0" algn="ctr">
              <a:buNone/>
            </a:pPr>
            <a:endParaRPr lang="ja-JP" altLang="en-US" sz="3200">
              <a:ea typeface="メイリオ"/>
              <a:cs typeface="Calibri" panose="020F0502020204030204"/>
            </a:endParaRPr>
          </a:p>
          <a:p>
            <a:pPr marL="0" indent="0" algn="ctr">
              <a:buNone/>
            </a:pPr>
            <a:endParaRPr lang="ja-JP" altLang="en-US" sz="3200">
              <a:ea typeface="メイリオ"/>
              <a:cs typeface="Calibri" panose="020F0502020204030204"/>
            </a:endParaRPr>
          </a:p>
          <a:p>
            <a:pPr marL="0" indent="0" algn="ctr">
              <a:buNone/>
            </a:pPr>
            <a:r>
              <a:rPr lang="ja-JP" sz="3200">
                <a:ea typeface="メイリオ"/>
              </a:rPr>
              <a:t>商店街</a:t>
            </a:r>
            <a:r>
              <a:rPr lang="ja-JP" altLang="en-US" sz="3200">
                <a:ea typeface="メイリオ"/>
              </a:rPr>
              <a:t>の</a:t>
            </a:r>
            <a:r>
              <a:rPr lang="ja-JP" sz="3200">
                <a:ea typeface="メイリオ"/>
              </a:rPr>
              <a:t>新しい</a:t>
            </a:r>
            <a:r>
              <a:rPr lang="ja-JP" altLang="en-US" sz="3200">
                <a:ea typeface="メイリオ"/>
              </a:rPr>
              <a:t>在り方を提案</a:t>
            </a:r>
            <a:endParaRPr lang="ja-JP" altLang="en-US" sz="3200">
              <a:ea typeface="メイリオ"/>
              <a:cs typeface="+mn-lt"/>
            </a:endParaRPr>
          </a:p>
          <a:p>
            <a:pPr marL="0" indent="0">
              <a:buNone/>
            </a:pPr>
            <a:endParaRPr lang="ja-JP" altLang="en-US" sz="3200">
              <a:ea typeface="メイリオ"/>
              <a:cs typeface="Calibri"/>
            </a:endParaRPr>
          </a:p>
        </p:txBody>
      </p:sp>
      <p:sp>
        <p:nvSpPr>
          <p:cNvPr id="4" name="矢印: 下 3">
            <a:extLst>
              <a:ext uri="{FF2B5EF4-FFF2-40B4-BE49-F238E27FC236}">
                <a16:creationId xmlns:a16="http://schemas.microsoft.com/office/drawing/2014/main" id="{30B3A2B9-FF3E-4FC5-A227-F1E1587D8FB8}"/>
              </a:ext>
            </a:extLst>
          </p:cNvPr>
          <p:cNvSpPr/>
          <p:nvPr/>
        </p:nvSpPr>
        <p:spPr>
          <a:xfrm>
            <a:off x="4205244" y="3428064"/>
            <a:ext cx="735653" cy="7417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 name="テキスト ボックス 4">
            <a:extLst>
              <a:ext uri="{FF2B5EF4-FFF2-40B4-BE49-F238E27FC236}">
                <a16:creationId xmlns:a16="http://schemas.microsoft.com/office/drawing/2014/main" id="{6006A106-65F6-44E0-9FB0-B1F3442B3393}"/>
              </a:ext>
            </a:extLst>
          </p:cNvPr>
          <p:cNvSpPr txBox="1"/>
          <p:nvPr/>
        </p:nvSpPr>
        <p:spPr>
          <a:xfrm>
            <a:off x="907899" y="1181346"/>
            <a:ext cx="7687282" cy="74635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ja-JP" sz="4400">
                <a:ea typeface="メイリオ"/>
              </a:rPr>
              <a:t>4</a:t>
            </a:r>
            <a:r>
              <a:rPr lang="ja-JP" altLang="en-US" sz="4400">
                <a:ea typeface="メイリオ"/>
              </a:rPr>
              <a:t>.研究の意義、目的</a:t>
            </a:r>
            <a:endParaRPr lang="ja-JP" altLang="en-US" sz="4400">
              <a:ea typeface="メイリオ"/>
              <a:cs typeface="Calibri"/>
            </a:endParaRPr>
          </a:p>
        </p:txBody>
      </p:sp>
    </p:spTree>
    <p:extLst>
      <p:ext uri="{BB962C8B-B14F-4D97-AF65-F5344CB8AC3E}">
        <p14:creationId xmlns:p14="http://schemas.microsoft.com/office/powerpoint/2010/main" val="1466920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3658B-053E-DB4B-90EA-E6A67CEAF46F}"/>
              </a:ext>
            </a:extLst>
          </p:cNvPr>
          <p:cNvSpPr>
            <a:spLocks noGrp="1"/>
          </p:cNvSpPr>
          <p:nvPr>
            <p:ph type="title" idx="4294967295"/>
          </p:nvPr>
        </p:nvSpPr>
        <p:spPr>
          <a:xfrm>
            <a:off x="323433" y="2085247"/>
            <a:ext cx="8428121" cy="3808913"/>
          </a:xfrm>
        </p:spPr>
        <p:txBody>
          <a:bodyPr vert="horz" lIns="68580" tIns="34290" rIns="68580" bIns="34290" rtlCol="0" anchor="t">
            <a:normAutofit fontScale="90000"/>
          </a:bodyPr>
          <a:lstStyle/>
          <a:p>
            <a:pPr>
              <a:lnSpc>
                <a:spcPct val="100000"/>
              </a:lnSpc>
              <a:spcBef>
                <a:spcPts val="0"/>
              </a:spcBef>
            </a:pPr>
            <a:r>
              <a:rPr lang="ja-JP" sz="3300">
                <a:solidFill>
                  <a:srgbClr val="000000"/>
                </a:solidFill>
                <a:latin typeface="Arial"/>
                <a:ea typeface="メイリオ"/>
                <a:cs typeface="Arial"/>
              </a:rPr>
              <a:t>灘中央市場に</a:t>
            </a:r>
            <a:br>
              <a:rPr lang="ja-JP" sz="3300">
                <a:latin typeface="Arial"/>
                <a:ea typeface="メイリオ"/>
                <a:cs typeface="Arial"/>
              </a:rPr>
            </a:br>
            <a:r>
              <a:rPr lang="ja-JP" altLang="en-US" sz="3300">
                <a:solidFill>
                  <a:srgbClr val="000000"/>
                </a:solidFill>
                <a:latin typeface="Arial"/>
                <a:ea typeface="メイリオ"/>
                <a:cs typeface="Arial"/>
              </a:rPr>
              <a:t>①</a:t>
            </a:r>
            <a:r>
              <a:rPr lang="ja-JP" altLang="en-US" sz="3300" b="1">
                <a:solidFill>
                  <a:srgbClr val="C00000"/>
                </a:solidFill>
                <a:latin typeface="Arial"/>
                <a:ea typeface="メイリオ"/>
                <a:cs typeface="Arial"/>
              </a:rPr>
              <a:t>どのように</a:t>
            </a:r>
            <a:r>
              <a:rPr lang="ja-JP" altLang="en-US" sz="3300">
                <a:solidFill>
                  <a:schemeClr val="tx1"/>
                </a:solidFill>
                <a:latin typeface="Arial"/>
                <a:ea typeface="メイリオ"/>
                <a:cs typeface="Arial"/>
              </a:rPr>
              <a:t>、そして</a:t>
            </a:r>
            <a:br>
              <a:rPr lang="ja-JP" altLang="en-US" sz="3300">
                <a:latin typeface="Arial"/>
                <a:ea typeface="メイリオ"/>
                <a:cs typeface="Arial"/>
              </a:rPr>
            </a:br>
            <a:r>
              <a:rPr lang="ja-JP" sz="3300">
                <a:solidFill>
                  <a:schemeClr val="tx1"/>
                </a:solidFill>
                <a:latin typeface="Meiryo"/>
                <a:ea typeface="Meiryo"/>
                <a:cs typeface="Arial"/>
              </a:rPr>
              <a:t>②</a:t>
            </a:r>
            <a:r>
              <a:rPr lang="ja-JP" sz="3300" b="1">
                <a:solidFill>
                  <a:srgbClr val="C00000"/>
                </a:solidFill>
                <a:latin typeface="Meiryo"/>
                <a:ea typeface="Meiryo"/>
                <a:cs typeface="Arial"/>
              </a:rPr>
              <a:t>どのような</a:t>
            </a:r>
            <a:br>
              <a:rPr lang="ja-JP" sz="3300" b="1">
                <a:latin typeface="Meiryo"/>
                <a:ea typeface="Meiryo"/>
                <a:cs typeface="Arial"/>
              </a:rPr>
            </a:br>
            <a:r>
              <a:rPr lang="ja-JP" altLang="en-US" sz="3300">
                <a:solidFill>
                  <a:srgbClr val="000000"/>
                </a:solidFill>
                <a:latin typeface="Arial"/>
                <a:ea typeface="Meiryo"/>
                <a:cs typeface="Arial"/>
              </a:rPr>
              <a:t>地域とつながるコミュニティ</a:t>
            </a:r>
            <a:r>
              <a:rPr lang="ja-JP" altLang="en-US" sz="3300">
                <a:solidFill>
                  <a:srgbClr val="000000"/>
                </a:solidFill>
                <a:latin typeface="Arial"/>
                <a:ea typeface="メイリオ"/>
                <a:cs typeface="Arial"/>
              </a:rPr>
              <a:t>が形成されたのか</a:t>
            </a:r>
            <a:br>
              <a:rPr lang="ja-JP" altLang="en-US" sz="3300">
                <a:latin typeface="Arial"/>
                <a:ea typeface="メイリオ"/>
                <a:cs typeface="Arial"/>
              </a:rPr>
            </a:br>
            <a:br>
              <a:rPr lang="ja-JP" altLang="en-US" sz="3300">
                <a:latin typeface="Arial"/>
                <a:ea typeface="メイリオ"/>
                <a:cs typeface="Arial"/>
              </a:rPr>
            </a:br>
            <a:r>
              <a:rPr lang="ja-JP" altLang="en-US" sz="3300">
                <a:solidFill>
                  <a:schemeClr val="tx1"/>
                </a:solidFill>
                <a:latin typeface="Meiryo"/>
                <a:ea typeface="Meiryo"/>
                <a:cs typeface="Arial"/>
              </a:rPr>
              <a:t>それによって新たに</a:t>
            </a:r>
            <a:r>
              <a:rPr lang="ja-JP" sz="3300">
                <a:solidFill>
                  <a:schemeClr val="tx1"/>
                </a:solidFill>
                <a:latin typeface="Meiryo"/>
                <a:ea typeface="Meiryo"/>
                <a:cs typeface="Arial"/>
              </a:rPr>
              <a:t>できたコミュニティ</a:t>
            </a:r>
            <a:r>
              <a:rPr lang="ja-JP" altLang="en-US" sz="3300">
                <a:solidFill>
                  <a:schemeClr val="tx1"/>
                </a:solidFill>
                <a:latin typeface="Meiryo"/>
                <a:ea typeface="Meiryo"/>
                <a:cs typeface="Arial"/>
              </a:rPr>
              <a:t>は</a:t>
            </a:r>
            <a:endParaRPr lang="ja-JP" sz="3300">
              <a:solidFill>
                <a:schemeClr val="tx1"/>
              </a:solidFill>
              <a:latin typeface="Meiryo"/>
              <a:ea typeface="Meiryo"/>
              <a:cs typeface="Arial"/>
            </a:endParaRPr>
          </a:p>
          <a:p>
            <a:pPr>
              <a:lnSpc>
                <a:spcPct val="100000"/>
              </a:lnSpc>
              <a:spcBef>
                <a:spcPts val="0"/>
              </a:spcBef>
            </a:pPr>
            <a:r>
              <a:rPr lang="ja-JP" altLang="en-US" sz="3300">
                <a:solidFill>
                  <a:schemeClr val="tx1"/>
                </a:solidFill>
                <a:latin typeface="Meiryo"/>
                <a:ea typeface="Meiryo"/>
                <a:cs typeface="Arial"/>
              </a:rPr>
              <a:t>③</a:t>
            </a:r>
            <a:r>
              <a:rPr lang="ja-JP" altLang="en-US" sz="3300" b="1">
                <a:solidFill>
                  <a:srgbClr val="0070C0"/>
                </a:solidFill>
                <a:latin typeface="Meiryo"/>
                <a:ea typeface="Meiryo"/>
                <a:cs typeface="Arial"/>
              </a:rPr>
              <a:t>どのような役割</a:t>
            </a:r>
            <a:r>
              <a:rPr lang="ja-JP" altLang="en-US" sz="3300">
                <a:solidFill>
                  <a:srgbClr val="0070C0"/>
                </a:solidFill>
                <a:latin typeface="Meiryo"/>
                <a:ea typeface="Meiryo"/>
                <a:cs typeface="Arial"/>
              </a:rPr>
              <a:t>を果たしているのか</a:t>
            </a:r>
          </a:p>
        </p:txBody>
      </p:sp>
      <p:sp>
        <p:nvSpPr>
          <p:cNvPr id="3" name="Content Placeholder 2">
            <a:extLst>
              <a:ext uri="{FF2B5EF4-FFF2-40B4-BE49-F238E27FC236}">
                <a16:creationId xmlns:a16="http://schemas.microsoft.com/office/drawing/2014/main" id="{45ED528A-0694-C74F-B134-61748047FA7D}"/>
              </a:ext>
            </a:extLst>
          </p:cNvPr>
          <p:cNvSpPr>
            <a:spLocks noGrp="1"/>
          </p:cNvSpPr>
          <p:nvPr>
            <p:ph type="body" idx="4294967295"/>
          </p:nvPr>
        </p:nvSpPr>
        <p:spPr>
          <a:xfrm>
            <a:off x="256674" y="1330158"/>
            <a:ext cx="3043238" cy="387350"/>
          </a:xfrm>
        </p:spPr>
        <p:txBody>
          <a:bodyPr>
            <a:normAutofit lnSpcReduction="10000"/>
          </a:bodyPr>
          <a:lstStyle/>
          <a:p>
            <a:r>
              <a:rPr lang="ja-JP" altLang="en-US" sz="2250">
                <a:ea typeface="メイリオ"/>
              </a:rPr>
              <a:t>リサーチクエスチョン</a:t>
            </a:r>
            <a:endParaRPr lang="en-JP" sz="2250">
              <a:ea typeface="メイリオ"/>
            </a:endParaRPr>
          </a:p>
        </p:txBody>
      </p:sp>
      <p:sp>
        <p:nvSpPr>
          <p:cNvPr id="4" name="Title 1">
            <a:extLst>
              <a:ext uri="{FF2B5EF4-FFF2-40B4-BE49-F238E27FC236}">
                <a16:creationId xmlns:a16="http://schemas.microsoft.com/office/drawing/2014/main" id="{7DB2D474-49E6-4886-916D-5F6098613B60}"/>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4.</a:t>
            </a:r>
            <a:r>
              <a:rPr lang="en-US" altLang="ja-JP" sz="2700" err="1">
                <a:ea typeface="メイリオ"/>
                <a:cs typeface="Calibri Light"/>
              </a:rPr>
              <a:t>研究の意義、目的</a:t>
            </a:r>
            <a:endParaRPr lang="en-US" altLang="ja-JP" sz="2700">
              <a:ea typeface="メイリオ"/>
              <a:cs typeface="Calibri Light"/>
            </a:endParaRPr>
          </a:p>
        </p:txBody>
      </p:sp>
    </p:spTree>
    <p:extLst>
      <p:ext uri="{BB962C8B-B14F-4D97-AF65-F5344CB8AC3E}">
        <p14:creationId xmlns:p14="http://schemas.microsoft.com/office/powerpoint/2010/main" val="28197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DBB5-BF65-1645-90BB-9F7AEFD63763}"/>
              </a:ext>
            </a:extLst>
          </p:cNvPr>
          <p:cNvSpPr>
            <a:spLocks noGrp="1"/>
          </p:cNvSpPr>
          <p:nvPr>
            <p:ph type="title" idx="4294967295"/>
          </p:nvPr>
        </p:nvSpPr>
        <p:spPr>
          <a:xfrm>
            <a:off x="689811" y="326691"/>
            <a:ext cx="2156911" cy="960438"/>
          </a:xfrm>
        </p:spPr>
        <p:txBody>
          <a:bodyPr vert="horz" lIns="91440" tIns="45720" rIns="91440" bIns="45720" rtlCol="0" anchor="b">
            <a:noAutofit/>
          </a:bodyPr>
          <a:lstStyle/>
          <a:p>
            <a:r>
              <a:rPr lang="en-US" altLang="ja-JP" sz="4400">
                <a:ea typeface="メイリオ"/>
              </a:rPr>
              <a:t>5.</a:t>
            </a:r>
            <a:r>
              <a:rPr lang="ja-JP" altLang="en-US" sz="4400">
                <a:ea typeface="メイリオ"/>
              </a:rPr>
              <a:t>方法</a:t>
            </a:r>
            <a:endParaRPr lang="ja-JP" altLang="en-US" sz="4400">
              <a:ea typeface="メイリオ"/>
              <a:cs typeface="Calibri Light"/>
            </a:endParaRPr>
          </a:p>
        </p:txBody>
      </p:sp>
      <p:sp>
        <p:nvSpPr>
          <p:cNvPr id="3" name="Content Placeholder 2">
            <a:extLst>
              <a:ext uri="{FF2B5EF4-FFF2-40B4-BE49-F238E27FC236}">
                <a16:creationId xmlns:a16="http://schemas.microsoft.com/office/drawing/2014/main" id="{D73B54DC-C354-B644-A916-766C5D80F529}"/>
              </a:ext>
            </a:extLst>
          </p:cNvPr>
          <p:cNvSpPr>
            <a:spLocks noGrp="1"/>
          </p:cNvSpPr>
          <p:nvPr>
            <p:ph idx="4294967295"/>
          </p:nvPr>
        </p:nvSpPr>
        <p:spPr>
          <a:xfrm>
            <a:off x="359989" y="1803230"/>
            <a:ext cx="4854173" cy="3526934"/>
          </a:xfrm>
        </p:spPr>
        <p:txBody>
          <a:bodyPr vert="horz" lIns="68580" tIns="34290" rIns="68580" bIns="34290" rtlCol="0" anchor="t">
            <a:noAutofit/>
          </a:bodyPr>
          <a:lstStyle/>
          <a:p>
            <a:pPr marL="0" indent="0">
              <a:buNone/>
            </a:pPr>
            <a:r>
              <a:rPr lang="ja-JP" altLang="en-US" sz="3200">
                <a:solidFill>
                  <a:srgbClr val="0070C0"/>
                </a:solidFill>
                <a:ea typeface="メイリオ"/>
                <a:cs typeface="Calibri"/>
              </a:rPr>
              <a:t>13回</a:t>
            </a:r>
            <a:r>
              <a:rPr lang="ja-JP" altLang="en-US" sz="3200">
                <a:ea typeface="メイリオ"/>
                <a:cs typeface="Calibri"/>
              </a:rPr>
              <a:t>にわたる調査</a:t>
            </a:r>
          </a:p>
          <a:p>
            <a:pPr marL="0" indent="0">
              <a:buNone/>
            </a:pPr>
            <a:endParaRPr lang="ja-JP" altLang="en-US" sz="2400" b="1">
              <a:ea typeface="メイリオ"/>
            </a:endParaRPr>
          </a:p>
          <a:p>
            <a:r>
              <a:rPr lang="ja-JP" altLang="en-US" sz="2600" b="1">
                <a:ea typeface="メイリオ"/>
              </a:rPr>
              <a:t>・観察</a:t>
            </a:r>
            <a:r>
              <a:rPr lang="en-US" altLang="ja-JP" sz="2600" b="1">
                <a:ea typeface="メイリオ"/>
              </a:rPr>
              <a:t>(</a:t>
            </a:r>
            <a:r>
              <a:rPr lang="ja-JP" altLang="en-US" sz="2600" b="1">
                <a:ea typeface="メイリオ"/>
              </a:rPr>
              <a:t>参与観察</a:t>
            </a:r>
            <a:r>
              <a:rPr lang="en-US" altLang="ja-JP" sz="2600" b="1">
                <a:ea typeface="メイリオ"/>
              </a:rPr>
              <a:t>)</a:t>
            </a:r>
            <a:endParaRPr lang="ja-JP" altLang="en-US" sz="2600" b="1">
              <a:ea typeface="メイリオ"/>
              <a:cs typeface="Calibri"/>
            </a:endParaRPr>
          </a:p>
          <a:p>
            <a:pPr marL="0" indent="0">
              <a:buNone/>
            </a:pPr>
            <a:r>
              <a:rPr lang="ja-JP" altLang="en-US" sz="2600">
                <a:ea typeface="メイリオ"/>
              </a:rPr>
              <a:t>　</a:t>
            </a:r>
            <a:endParaRPr lang="ja-JP" altLang="en-US" sz="2600">
              <a:solidFill>
                <a:schemeClr val="accent2"/>
              </a:solidFill>
              <a:ea typeface="メイリオ"/>
              <a:cs typeface="Calibri"/>
            </a:endParaRPr>
          </a:p>
          <a:p>
            <a:pPr marL="0" indent="0">
              <a:buNone/>
            </a:pPr>
            <a:r>
              <a:rPr lang="en-US" altLang="ja-JP" sz="2600" b="1">
                <a:ea typeface="メイリオ"/>
              </a:rPr>
              <a:t> ・</a:t>
            </a:r>
            <a:r>
              <a:rPr lang="ja-JP" sz="2600" b="1">
                <a:ea typeface="メイリオ"/>
              </a:rPr>
              <a:t>インタビュー</a:t>
            </a:r>
            <a:endParaRPr lang="en-US" altLang="ja-JP" sz="2600" b="1">
              <a:ea typeface="+mn-lt"/>
              <a:cs typeface="+mn-lt"/>
            </a:endParaRPr>
          </a:p>
          <a:p>
            <a:pPr marL="0" indent="0">
              <a:buNone/>
            </a:pPr>
            <a:r>
              <a:rPr lang="ja-JP" sz="2600">
                <a:ea typeface="メイリオ"/>
              </a:rPr>
              <a:t>　</a:t>
            </a:r>
            <a:endParaRPr lang="en-US" altLang="ja-JP" sz="2600">
              <a:ea typeface="メイリオ"/>
              <a:cs typeface="Calibri"/>
            </a:endParaRPr>
          </a:p>
          <a:p>
            <a:pPr marL="0" indent="0">
              <a:buNone/>
            </a:pPr>
            <a:r>
              <a:rPr lang="ja-JP" altLang="en-US" sz="2600" b="1">
                <a:ea typeface="メイリオ"/>
                <a:cs typeface="+mn-lt"/>
              </a:rPr>
              <a:t> ・現地調査</a:t>
            </a:r>
            <a:endParaRPr lang="ja-JP" sz="2600" b="1">
              <a:ea typeface="メイリオ"/>
              <a:cs typeface="+mn-lt"/>
            </a:endParaRPr>
          </a:p>
          <a:p>
            <a:pPr marL="0" indent="0">
              <a:buNone/>
            </a:pPr>
            <a:r>
              <a:rPr lang="ja-JP" altLang="en-US">
                <a:ea typeface="メイリオ"/>
              </a:rPr>
              <a:t>　</a:t>
            </a:r>
            <a:endParaRPr lang="ja-JP" altLang="en-US" sz="2025">
              <a:ea typeface="メイリオ"/>
            </a:endParaRPr>
          </a:p>
          <a:p>
            <a:pPr marL="0" indent="0">
              <a:buNone/>
            </a:pPr>
            <a:endParaRPr lang="ja-JP" altLang="en-US" sz="2025">
              <a:ea typeface="メイリオ"/>
            </a:endParaRPr>
          </a:p>
        </p:txBody>
      </p:sp>
      <p:pic>
        <p:nvPicPr>
          <p:cNvPr id="5" name="Picture 6">
            <a:extLst>
              <a:ext uri="{FF2B5EF4-FFF2-40B4-BE49-F238E27FC236}">
                <a16:creationId xmlns:a16="http://schemas.microsoft.com/office/drawing/2014/main" id="{5972A1A4-071D-47D6-BDE6-F17E6EBAEF89}"/>
              </a:ext>
            </a:extLst>
          </p:cNvPr>
          <p:cNvPicPr>
            <a:picLocks noChangeAspect="1"/>
          </p:cNvPicPr>
          <p:nvPr/>
        </p:nvPicPr>
        <p:blipFill rotWithShape="1">
          <a:blip r:embed="rId3"/>
          <a:srcRect t="38242" b="31332"/>
          <a:stretch/>
        </p:blipFill>
        <p:spPr>
          <a:xfrm>
            <a:off x="4122642" y="3665557"/>
            <a:ext cx="4132931" cy="2201572"/>
          </a:xfrm>
          <a:prstGeom prst="rect">
            <a:avLst/>
          </a:prstGeom>
          <a:ln>
            <a:noFill/>
          </a:ln>
          <a:effectLst>
            <a:softEdge rad="112500"/>
          </a:effectLst>
        </p:spPr>
      </p:pic>
      <p:pic>
        <p:nvPicPr>
          <p:cNvPr id="7" name="図 9">
            <a:extLst>
              <a:ext uri="{FF2B5EF4-FFF2-40B4-BE49-F238E27FC236}">
                <a16:creationId xmlns:a16="http://schemas.microsoft.com/office/drawing/2014/main" id="{16551D37-60D1-41D0-B15B-2680924E3EC6}"/>
              </a:ext>
            </a:extLst>
          </p:cNvPr>
          <p:cNvPicPr>
            <a:picLocks noChangeAspect="1"/>
          </p:cNvPicPr>
          <p:nvPr/>
        </p:nvPicPr>
        <p:blipFill>
          <a:blip r:embed="rId4"/>
          <a:stretch>
            <a:fillRect/>
          </a:stretch>
        </p:blipFill>
        <p:spPr>
          <a:xfrm>
            <a:off x="4119685" y="139351"/>
            <a:ext cx="3799935" cy="2875981"/>
          </a:xfrm>
          <a:prstGeom prst="rect">
            <a:avLst/>
          </a:prstGeom>
          <a:ln>
            <a:noFill/>
          </a:ln>
          <a:effectLst>
            <a:softEdge rad="112500"/>
          </a:effectLst>
        </p:spPr>
      </p:pic>
      <p:sp>
        <p:nvSpPr>
          <p:cNvPr id="9" name="TextBox 6">
            <a:extLst>
              <a:ext uri="{FF2B5EF4-FFF2-40B4-BE49-F238E27FC236}">
                <a16:creationId xmlns:a16="http://schemas.microsoft.com/office/drawing/2014/main" id="{C37CC100-B606-436A-8DE9-3EE32BD2D95C}"/>
              </a:ext>
            </a:extLst>
          </p:cNvPr>
          <p:cNvSpPr txBox="1"/>
          <p:nvPr/>
        </p:nvSpPr>
        <p:spPr>
          <a:xfrm>
            <a:off x="6148879" y="3014795"/>
            <a:ext cx="2009042" cy="438581"/>
          </a:xfrm>
          <a:prstGeom prst="rect">
            <a:avLst/>
          </a:prstGeom>
          <a:noFill/>
        </p:spPr>
        <p:txBody>
          <a:bodyPr wrap="square" lIns="68580" tIns="34290" rIns="68580" bIns="34290" rtlCol="0" anchor="t">
            <a:spAutoFit/>
          </a:bodyPr>
          <a:lstStyle/>
          <a:p>
            <a:r>
              <a:rPr lang="ja-JP" altLang="en-US" sz="1200">
                <a:latin typeface="Meiryo"/>
                <a:ea typeface="Meiryo"/>
              </a:rPr>
              <a:t>会議の様子　2021/10/12</a:t>
            </a:r>
            <a:endParaRPr lang="ja-JP" altLang="en-US" sz="1200">
              <a:latin typeface="Meiryo"/>
              <a:ea typeface="Meiryo"/>
              <a:cs typeface="Calibri"/>
            </a:endParaRPr>
          </a:p>
          <a:p>
            <a:r>
              <a:rPr lang="ja-JP" altLang="en-US" sz="1200">
                <a:latin typeface="Meiryo"/>
                <a:ea typeface="Meiryo"/>
                <a:cs typeface="Calibri"/>
              </a:rPr>
              <a:t>授業担当教員撮影</a:t>
            </a:r>
          </a:p>
        </p:txBody>
      </p:sp>
      <p:sp>
        <p:nvSpPr>
          <p:cNvPr id="15" name="TextBox 7">
            <a:extLst>
              <a:ext uri="{FF2B5EF4-FFF2-40B4-BE49-F238E27FC236}">
                <a16:creationId xmlns:a16="http://schemas.microsoft.com/office/drawing/2014/main" id="{32833610-AC97-4DF5-9AAC-43997224C49D}"/>
              </a:ext>
            </a:extLst>
          </p:cNvPr>
          <p:cNvSpPr txBox="1"/>
          <p:nvPr/>
        </p:nvSpPr>
        <p:spPr>
          <a:xfrm>
            <a:off x="6338663" y="5859678"/>
            <a:ext cx="2333368" cy="438581"/>
          </a:xfrm>
          <a:prstGeom prst="rect">
            <a:avLst/>
          </a:prstGeom>
          <a:noFill/>
        </p:spPr>
        <p:txBody>
          <a:bodyPr wrap="square" lIns="68580" tIns="34290" rIns="68580" bIns="34290" rtlCol="0" anchor="t">
            <a:spAutoFit/>
          </a:bodyPr>
          <a:lstStyle/>
          <a:p>
            <a:r>
              <a:rPr lang="ja-JP" altLang="en-US" sz="1200">
                <a:latin typeface="Meiryo"/>
                <a:ea typeface="Meiryo"/>
              </a:rPr>
              <a:t>イベントの垂れ幕　2021/7/23</a:t>
            </a:r>
            <a:endParaRPr lang="en-US" altLang="ja-JP" sz="1200">
              <a:latin typeface="Meiryo"/>
              <a:ea typeface="Meiryo"/>
              <a:cs typeface="Calibri"/>
            </a:endParaRPr>
          </a:p>
          <a:p>
            <a:r>
              <a:rPr lang="ja-JP" altLang="en-US" sz="1200">
                <a:latin typeface="Meiryo"/>
                <a:ea typeface="Meiryo"/>
                <a:cs typeface="Calibri"/>
              </a:rPr>
              <a:t>市場関係者提供</a:t>
            </a:r>
          </a:p>
        </p:txBody>
      </p:sp>
    </p:spTree>
    <p:extLst>
      <p:ext uri="{BB962C8B-B14F-4D97-AF65-F5344CB8AC3E}">
        <p14:creationId xmlns:p14="http://schemas.microsoft.com/office/powerpoint/2010/main" val="1209144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CBA297A-F698-4925-A994-6B5AB48F3D55}"/>
              </a:ext>
            </a:extLst>
          </p:cNvPr>
          <p:cNvSpPr txBox="1"/>
          <p:nvPr/>
        </p:nvSpPr>
        <p:spPr>
          <a:xfrm>
            <a:off x="136864" y="1890866"/>
            <a:ext cx="5733212" cy="261045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spcBef>
                <a:spcPts val="900"/>
              </a:spcBef>
              <a:spcAft>
                <a:spcPts val="150"/>
              </a:spcAft>
            </a:pPr>
            <a:r>
              <a:rPr lang="ja-JP" altLang="en-US" sz="2400">
                <a:latin typeface="メイリオ"/>
                <a:ea typeface="メイリオ"/>
                <a:cs typeface="Calibri"/>
              </a:rPr>
              <a:t>・コミュニティ</a:t>
            </a:r>
            <a:r>
              <a:rPr lang="ja-JP" sz="2400">
                <a:latin typeface="メイリオ"/>
                <a:ea typeface="メイリオ"/>
                <a:cs typeface="Calibri"/>
              </a:rPr>
              <a:t>ができ</a:t>
            </a:r>
            <a:r>
              <a:rPr lang="ja-JP" altLang="en-US" sz="2400">
                <a:latin typeface="メイリオ"/>
                <a:ea typeface="メイリオ"/>
                <a:cs typeface="Calibri"/>
              </a:rPr>
              <a:t>た</a:t>
            </a:r>
            <a:r>
              <a:rPr lang="ja-JP" sz="2400">
                <a:latin typeface="メイリオ"/>
                <a:ea typeface="メイリオ"/>
                <a:cs typeface="Calibri"/>
              </a:rPr>
              <a:t>きっかけ</a:t>
            </a:r>
            <a:r>
              <a:rPr lang="ja-JP" altLang="en-US" sz="2400">
                <a:latin typeface="メイリオ"/>
                <a:ea typeface="メイリオ"/>
                <a:cs typeface="Calibri"/>
              </a:rPr>
              <a:t>は</a:t>
            </a:r>
            <a:endParaRPr lang="en-US" altLang="ja-JP" sz="2400">
              <a:latin typeface="メイリオ"/>
              <a:ea typeface="メイリオ"/>
              <a:cs typeface="Calibri"/>
            </a:endParaRPr>
          </a:p>
          <a:p>
            <a:pPr>
              <a:lnSpc>
                <a:spcPct val="90000"/>
              </a:lnSpc>
              <a:spcBef>
                <a:spcPts val="900"/>
              </a:spcBef>
              <a:spcAft>
                <a:spcPts val="150"/>
              </a:spcAft>
            </a:pPr>
            <a:r>
              <a:rPr lang="ja-JP" altLang="en-US" sz="2400">
                <a:latin typeface="メイリオ"/>
                <a:ea typeface="メイリオ"/>
                <a:cs typeface="Calibri"/>
              </a:rPr>
              <a:t>　</a:t>
            </a:r>
            <a:r>
              <a:rPr lang="ja-JP" altLang="en-US" sz="2400" u="sng">
                <a:latin typeface="メイリオ"/>
                <a:ea typeface="メイリオ"/>
                <a:cs typeface="Calibri"/>
              </a:rPr>
              <a:t>防災空地</a:t>
            </a:r>
          </a:p>
          <a:p>
            <a:pPr>
              <a:lnSpc>
                <a:spcPct val="90000"/>
              </a:lnSpc>
              <a:spcBef>
                <a:spcPts val="900"/>
              </a:spcBef>
              <a:spcAft>
                <a:spcPts val="150"/>
              </a:spcAft>
            </a:pPr>
            <a:r>
              <a:rPr lang="ja-JP" altLang="en-US" sz="2400">
                <a:latin typeface="Calibri"/>
                <a:ea typeface="メイリオ"/>
                <a:cs typeface="Calibri"/>
              </a:rPr>
              <a:t>　　</a:t>
            </a:r>
          </a:p>
          <a:p>
            <a:pPr>
              <a:lnSpc>
                <a:spcPct val="90000"/>
              </a:lnSpc>
              <a:spcBef>
                <a:spcPts val="900"/>
              </a:spcBef>
              <a:spcAft>
                <a:spcPts val="150"/>
              </a:spcAft>
            </a:pPr>
            <a:r>
              <a:rPr lang="ja-JP" altLang="en-US" sz="2000">
                <a:latin typeface="Calibri"/>
                <a:ea typeface="メイリオ"/>
                <a:cs typeface="Calibri"/>
              </a:rPr>
              <a:t>　</a:t>
            </a:r>
          </a:p>
          <a:p>
            <a:pPr>
              <a:lnSpc>
                <a:spcPct val="90000"/>
              </a:lnSpc>
              <a:spcBef>
                <a:spcPts val="900"/>
              </a:spcBef>
              <a:spcAft>
                <a:spcPts val="150"/>
              </a:spcAft>
            </a:pPr>
            <a:endParaRPr lang="ja-JP" altLang="en-US" sz="2000">
              <a:latin typeface="Calibri"/>
              <a:ea typeface="メイリオ"/>
              <a:cs typeface="Calibri"/>
            </a:endParaRPr>
          </a:p>
          <a:p>
            <a:pPr>
              <a:lnSpc>
                <a:spcPct val="90000"/>
              </a:lnSpc>
              <a:spcBef>
                <a:spcPts val="900"/>
              </a:spcBef>
              <a:spcAft>
                <a:spcPts val="150"/>
              </a:spcAft>
            </a:pPr>
            <a:r>
              <a:rPr lang="ja-JP" altLang="en-US" sz="2000">
                <a:latin typeface="Calibri"/>
                <a:ea typeface="メイリオ"/>
                <a:cs typeface="Calibri"/>
              </a:rPr>
              <a:t>　　</a:t>
            </a:r>
            <a:r>
              <a:rPr lang="ja-JP" altLang="en-US" sz="2000">
                <a:latin typeface="Calibri"/>
                <a:ea typeface="メイリオ"/>
                <a:cs typeface="+mn-lt"/>
              </a:rPr>
              <a:t>　　</a:t>
            </a:r>
            <a:endParaRPr lang="ja-JP" sz="2000">
              <a:ea typeface="メイリオ"/>
              <a:cs typeface="+mn-lt"/>
            </a:endParaRPr>
          </a:p>
        </p:txBody>
      </p:sp>
      <p:sp>
        <p:nvSpPr>
          <p:cNvPr id="6" name="四角形: 1 つの角を切り取る 5">
            <a:extLst>
              <a:ext uri="{FF2B5EF4-FFF2-40B4-BE49-F238E27FC236}">
                <a16:creationId xmlns:a16="http://schemas.microsoft.com/office/drawing/2014/main" id="{D96615ED-A86A-4C22-9A7D-DE9B5F13F610}"/>
              </a:ext>
            </a:extLst>
          </p:cNvPr>
          <p:cNvSpPr/>
          <p:nvPr/>
        </p:nvSpPr>
        <p:spPr>
          <a:xfrm>
            <a:off x="138354" y="4063928"/>
            <a:ext cx="3058366" cy="1978160"/>
          </a:xfrm>
          <a:prstGeom prst="snip1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90000"/>
              </a:lnSpc>
              <a:spcBef>
                <a:spcPts val="900"/>
              </a:spcBef>
              <a:spcAft>
                <a:spcPts val="150"/>
              </a:spcAft>
            </a:pPr>
            <a:r>
              <a:rPr lang="ja-JP" altLang="en-US" sz="2300">
                <a:ea typeface="+mn-lt"/>
                <a:cs typeface="+mn-lt"/>
              </a:rPr>
              <a:t>「まちづくり学校」</a:t>
            </a:r>
            <a:endParaRPr lang="ja-JP" altLang="en-US" sz="2300">
              <a:solidFill>
                <a:schemeClr val="tx1"/>
              </a:solidFill>
              <a:ea typeface="ＭＳ Ｐゴシック"/>
              <a:cs typeface="+mn-lt"/>
            </a:endParaRPr>
          </a:p>
          <a:p>
            <a:pPr algn="ctr">
              <a:lnSpc>
                <a:spcPct val="90000"/>
              </a:lnSpc>
              <a:spcBef>
                <a:spcPts val="900"/>
              </a:spcBef>
              <a:spcAft>
                <a:spcPts val="150"/>
              </a:spcAft>
            </a:pPr>
            <a:r>
              <a:rPr lang="ja-JP" sz="2300">
                <a:solidFill>
                  <a:schemeClr val="tx1"/>
                </a:solidFill>
                <a:ea typeface="+mn-lt"/>
                <a:cs typeface="+mn-lt"/>
              </a:rPr>
              <a:t>地域住民と</a:t>
            </a:r>
            <a:endParaRPr lang="ja-JP" altLang="en-US" sz="2300">
              <a:solidFill>
                <a:schemeClr val="tx1"/>
              </a:solidFill>
              <a:ea typeface="ＭＳ Ｐゴシック"/>
              <a:cs typeface="Calibri"/>
            </a:endParaRPr>
          </a:p>
          <a:p>
            <a:pPr algn="ctr">
              <a:lnSpc>
                <a:spcPct val="90000"/>
              </a:lnSpc>
              <a:spcBef>
                <a:spcPts val="900"/>
              </a:spcBef>
              <a:spcAft>
                <a:spcPts val="150"/>
              </a:spcAft>
            </a:pPr>
            <a:r>
              <a:rPr lang="ja-JP" sz="2300">
                <a:solidFill>
                  <a:schemeClr val="tx1"/>
                </a:solidFill>
                <a:ea typeface="+mn-lt"/>
                <a:cs typeface="+mn-lt"/>
              </a:rPr>
              <a:t>コンセプトを考える</a:t>
            </a:r>
            <a:endParaRPr lang="ja-JP" altLang="en-US" sz="2300">
              <a:solidFill>
                <a:schemeClr val="tx1"/>
              </a:solidFill>
              <a:ea typeface="ＭＳ Ｐゴシック"/>
              <a:cs typeface="Calibri"/>
            </a:endParaRPr>
          </a:p>
        </p:txBody>
      </p:sp>
      <p:sp>
        <p:nvSpPr>
          <p:cNvPr id="7" name="四角形: 1 つの角を切り取る 6">
            <a:extLst>
              <a:ext uri="{FF2B5EF4-FFF2-40B4-BE49-F238E27FC236}">
                <a16:creationId xmlns:a16="http://schemas.microsoft.com/office/drawing/2014/main" id="{E05DED94-06AA-4555-893A-6A7E6C235B59}"/>
              </a:ext>
            </a:extLst>
          </p:cNvPr>
          <p:cNvSpPr/>
          <p:nvPr/>
        </p:nvSpPr>
        <p:spPr>
          <a:xfrm>
            <a:off x="4331807" y="4067174"/>
            <a:ext cx="3056704" cy="1967376"/>
          </a:xfrm>
          <a:prstGeom prst="snip1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ja-JP" altLang="en-US" sz="2400">
                <a:latin typeface="Calibri"/>
                <a:ea typeface="Meiryo"/>
                <a:cs typeface="Calibri"/>
              </a:rPr>
              <a:t>「有志の会」</a:t>
            </a:r>
            <a:endParaRPr lang="ja-JP" altLang="en-US" sz="2400">
              <a:solidFill>
                <a:schemeClr val="tx1"/>
              </a:solidFill>
              <a:latin typeface="Meiryo"/>
              <a:ea typeface="Meiryo"/>
              <a:cs typeface="Calibri"/>
            </a:endParaRPr>
          </a:p>
          <a:p>
            <a:pPr algn="ctr"/>
            <a:r>
              <a:rPr lang="ja-JP" sz="2400">
                <a:solidFill>
                  <a:schemeClr val="tx1"/>
                </a:solidFill>
                <a:latin typeface="Meiryo"/>
                <a:ea typeface="Meiryo"/>
                <a:cs typeface="Calibri"/>
              </a:rPr>
              <a:t>DIYなど</a:t>
            </a:r>
            <a:r>
              <a:rPr lang="ja-JP" altLang="en-US" sz="2400">
                <a:solidFill>
                  <a:schemeClr val="tx1"/>
                </a:solidFill>
                <a:latin typeface="Meiryo"/>
                <a:ea typeface="Meiryo"/>
                <a:cs typeface="Calibri"/>
              </a:rPr>
              <a:t>整</a:t>
            </a:r>
            <a:r>
              <a:rPr lang="ja-JP" sz="2400">
                <a:solidFill>
                  <a:schemeClr val="tx1"/>
                </a:solidFill>
                <a:latin typeface="Meiryo"/>
                <a:ea typeface="Meiryo"/>
                <a:cs typeface="Calibri"/>
              </a:rPr>
              <a:t>備</a:t>
            </a:r>
          </a:p>
          <a:p>
            <a:pPr algn="ctr"/>
            <a:endParaRPr lang="ja-JP" sz="2400">
              <a:solidFill>
                <a:schemeClr val="tx1"/>
              </a:solidFill>
              <a:latin typeface="Meiryo"/>
              <a:ea typeface="Meiryo"/>
              <a:cs typeface="+mn-lt"/>
            </a:endParaRPr>
          </a:p>
        </p:txBody>
      </p:sp>
      <p:pic>
        <p:nvPicPr>
          <p:cNvPr id="4" name="Picture 7">
            <a:extLst>
              <a:ext uri="{FF2B5EF4-FFF2-40B4-BE49-F238E27FC236}">
                <a16:creationId xmlns:a16="http://schemas.microsoft.com/office/drawing/2014/main" id="{A41E94AB-ADA4-C74A-99B2-3AA45A264753}"/>
              </a:ext>
            </a:extLst>
          </p:cNvPr>
          <p:cNvPicPr>
            <a:picLocks noChangeAspect="1"/>
          </p:cNvPicPr>
          <p:nvPr/>
        </p:nvPicPr>
        <p:blipFill>
          <a:blip r:embed="rId3"/>
          <a:stretch>
            <a:fillRect/>
          </a:stretch>
        </p:blipFill>
        <p:spPr>
          <a:xfrm>
            <a:off x="6308988" y="211446"/>
            <a:ext cx="2835697" cy="3774178"/>
          </a:xfrm>
          <a:prstGeom prst="rect">
            <a:avLst/>
          </a:prstGeom>
          <a:ln>
            <a:noFill/>
          </a:ln>
          <a:effectLst>
            <a:softEdge rad="112500"/>
          </a:effectLst>
        </p:spPr>
      </p:pic>
      <p:sp>
        <p:nvSpPr>
          <p:cNvPr id="8" name="テキスト ボックス 7">
            <a:extLst>
              <a:ext uri="{FF2B5EF4-FFF2-40B4-BE49-F238E27FC236}">
                <a16:creationId xmlns:a16="http://schemas.microsoft.com/office/drawing/2014/main" id="{5D597722-87DD-4161-AB96-9B8A97635ED9}"/>
              </a:ext>
            </a:extLst>
          </p:cNvPr>
          <p:cNvSpPr txBox="1"/>
          <p:nvPr/>
        </p:nvSpPr>
        <p:spPr>
          <a:xfrm>
            <a:off x="7235538" y="4064227"/>
            <a:ext cx="2057400" cy="438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ja-JP" altLang="en-US" sz="1200">
                <a:latin typeface="Meiryo"/>
                <a:ea typeface="Meiryo"/>
                <a:cs typeface="Calibri"/>
              </a:rPr>
              <a:t>灘中央市場の防災空地</a:t>
            </a:r>
            <a:endParaRPr lang="ja-JP"/>
          </a:p>
          <a:p>
            <a:pPr algn="ctr"/>
            <a:r>
              <a:rPr lang="ja-JP" altLang="en-US" sz="1200">
                <a:latin typeface="Meiryo"/>
                <a:ea typeface="Meiryo"/>
                <a:cs typeface="Calibri"/>
              </a:rPr>
              <a:t>灘中央市場提供</a:t>
            </a:r>
          </a:p>
        </p:txBody>
      </p:sp>
      <p:sp>
        <p:nvSpPr>
          <p:cNvPr id="12" name="Title 1">
            <a:extLst>
              <a:ext uri="{FF2B5EF4-FFF2-40B4-BE49-F238E27FC236}">
                <a16:creationId xmlns:a16="http://schemas.microsoft.com/office/drawing/2014/main" id="{EBE4BC3F-4C0A-4374-9511-377E5399EE75}"/>
              </a:ext>
            </a:extLst>
          </p:cNvPr>
          <p:cNvSpPr txBox="1">
            <a:spLocks/>
          </p:cNvSpPr>
          <p:nvPr/>
        </p:nvSpPr>
        <p:spPr>
          <a:xfrm>
            <a:off x="331926" y="1234457"/>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ltLang="ja-JP" sz="2800">
              <a:latin typeface="Meiryo"/>
              <a:ea typeface="メイリオ"/>
              <a:cs typeface="Calibri Light"/>
            </a:endParaRPr>
          </a:p>
        </p:txBody>
      </p:sp>
      <p:sp>
        <p:nvSpPr>
          <p:cNvPr id="9" name="タイトル 1">
            <a:extLst>
              <a:ext uri="{FF2B5EF4-FFF2-40B4-BE49-F238E27FC236}">
                <a16:creationId xmlns:a16="http://schemas.microsoft.com/office/drawing/2014/main" id="{1CCEFEB9-29A8-4036-B276-6F6959C74069}"/>
              </a:ext>
            </a:extLst>
          </p:cNvPr>
          <p:cNvSpPr txBox="1">
            <a:spLocks/>
          </p:cNvSpPr>
          <p:nvPr/>
        </p:nvSpPr>
        <p:spPr>
          <a:xfrm>
            <a:off x="242031" y="336890"/>
            <a:ext cx="2935516" cy="903990"/>
          </a:xfrm>
          <a:prstGeom prst="rect">
            <a:avLst/>
          </a:prstGeom>
        </p:spPr>
        <p:txBody>
          <a:bodyPr vert="horz" lIns="68580" tIns="34290" rIns="68580" bIns="3429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4400">
                <a:ea typeface="メイリオ"/>
              </a:rPr>
              <a:t>6</a:t>
            </a:r>
            <a:r>
              <a:rPr lang="ja-JP" altLang="en-US" sz="4400">
                <a:ea typeface="メイリオ"/>
              </a:rPr>
              <a:t>．結果</a:t>
            </a:r>
          </a:p>
        </p:txBody>
      </p:sp>
      <p:sp>
        <p:nvSpPr>
          <p:cNvPr id="13" name="矢印: 右 12">
            <a:extLst>
              <a:ext uri="{FF2B5EF4-FFF2-40B4-BE49-F238E27FC236}">
                <a16:creationId xmlns:a16="http://schemas.microsoft.com/office/drawing/2014/main" id="{09468EAA-260B-4220-8E4F-9DBB191140EF}"/>
              </a:ext>
            </a:extLst>
          </p:cNvPr>
          <p:cNvSpPr/>
          <p:nvPr/>
        </p:nvSpPr>
        <p:spPr>
          <a:xfrm>
            <a:off x="3256432" y="4899052"/>
            <a:ext cx="978089" cy="489044"/>
          </a:xfrm>
          <a:prstGeom prst="righ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コンテンツ プレースホルダー 2">
            <a:extLst>
              <a:ext uri="{FF2B5EF4-FFF2-40B4-BE49-F238E27FC236}">
                <a16:creationId xmlns:a16="http://schemas.microsoft.com/office/drawing/2014/main" id="{5F4772F6-AFC2-4697-8615-1204530BD1F0}"/>
              </a:ext>
            </a:extLst>
          </p:cNvPr>
          <p:cNvSpPr txBox="1">
            <a:spLocks/>
          </p:cNvSpPr>
          <p:nvPr/>
        </p:nvSpPr>
        <p:spPr>
          <a:xfrm>
            <a:off x="250242" y="1201173"/>
            <a:ext cx="7288448" cy="4371402"/>
          </a:xfrm>
          <a:prstGeom prst="rect">
            <a:avLst/>
          </a:prstGeom>
        </p:spPr>
        <p:txBody>
          <a:bodyPr vert="horz" lIns="68580" tIns="34290" rIns="68580" bIns="3429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Wingdings" charset="2"/>
              <a:buChar char="Ø"/>
            </a:pPr>
            <a:r>
              <a:rPr lang="ja-JP" altLang="en-US" sz="2800">
                <a:ea typeface="メイリオ"/>
              </a:rPr>
              <a:t>インタビュー</a:t>
            </a:r>
            <a:endParaRPr lang="ja-JP" altLang="en-US" sz="2800">
              <a:ea typeface="メイリオ"/>
              <a:cs typeface="+mn-lt"/>
            </a:endParaRPr>
          </a:p>
          <a:p>
            <a:endParaRPr lang="ja-JP" altLang="en-US" sz="2400">
              <a:ea typeface="メイリオ"/>
              <a:cs typeface="Calibri"/>
            </a:endParaRPr>
          </a:p>
        </p:txBody>
      </p:sp>
      <p:sp>
        <p:nvSpPr>
          <p:cNvPr id="5" name="テキスト ボックス 4">
            <a:extLst>
              <a:ext uri="{FF2B5EF4-FFF2-40B4-BE49-F238E27FC236}">
                <a16:creationId xmlns:a16="http://schemas.microsoft.com/office/drawing/2014/main" id="{B4AD587C-5D58-46EE-B5C0-5A95585F8B7E}"/>
              </a:ext>
            </a:extLst>
          </p:cNvPr>
          <p:cNvSpPr txBox="1"/>
          <p:nvPr/>
        </p:nvSpPr>
        <p:spPr>
          <a:xfrm>
            <a:off x="2154447" y="2682815"/>
            <a:ext cx="37460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ea typeface="+mn-lt"/>
                <a:cs typeface="+mn-lt"/>
              </a:rPr>
              <a:t>防災空地</a:t>
            </a:r>
            <a:r>
              <a:rPr lang="ja-JP" altLang="en-US">
                <a:ea typeface="+mn-lt"/>
                <a:cs typeface="+mn-lt"/>
              </a:rPr>
              <a:t> : </a:t>
            </a:r>
          </a:p>
          <a:p>
            <a:r>
              <a:rPr lang="ja-JP">
                <a:ea typeface="+mn-lt"/>
                <a:cs typeface="+mn-lt"/>
              </a:rPr>
              <a:t>密集市街地で火災の延焼を防止するスペースを確保することを目的とした空地</a:t>
            </a:r>
            <a:endParaRPr lang="ja-JP"/>
          </a:p>
        </p:txBody>
      </p:sp>
    </p:spTree>
    <p:extLst>
      <p:ext uri="{BB962C8B-B14F-4D97-AF65-F5344CB8AC3E}">
        <p14:creationId xmlns:p14="http://schemas.microsoft.com/office/powerpoint/2010/main" val="297518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EE86A1D-4DB8-45A5-BD0C-0AB09DC0DA56}"/>
              </a:ext>
            </a:extLst>
          </p:cNvPr>
          <p:cNvSpPr>
            <a:spLocks noGrp="1"/>
          </p:cNvSpPr>
          <p:nvPr>
            <p:ph idx="4294967295"/>
          </p:nvPr>
        </p:nvSpPr>
        <p:spPr>
          <a:xfrm>
            <a:off x="149116" y="1358312"/>
            <a:ext cx="9406094" cy="922013"/>
          </a:xfrm>
        </p:spPr>
        <p:txBody>
          <a:bodyPr vert="horz" lIns="68580" tIns="34290" rIns="68580" bIns="34290" rtlCol="0" anchor="t">
            <a:noAutofit/>
          </a:bodyPr>
          <a:lstStyle/>
          <a:p>
            <a:pPr marL="0" indent="0">
              <a:buNone/>
            </a:pPr>
            <a:r>
              <a:rPr lang="ja-JP" sz="2300">
                <a:ea typeface="メイリオ"/>
                <a:cs typeface="Calibri"/>
              </a:rPr>
              <a:t>・有志の会</a:t>
            </a:r>
            <a:r>
              <a:rPr lang="ja-JP" altLang="en-US" sz="2300">
                <a:ea typeface="メイリオ"/>
                <a:cs typeface="Calibri"/>
              </a:rPr>
              <a:t>の主催者は、</a:t>
            </a:r>
          </a:p>
          <a:p>
            <a:pPr marL="0" indent="0">
              <a:buNone/>
            </a:pPr>
            <a:r>
              <a:rPr lang="ja-JP" altLang="en-US" sz="2300">
                <a:ea typeface="メイリオ"/>
                <a:cs typeface="Calibri"/>
              </a:rPr>
              <a:t>　</a:t>
            </a:r>
            <a:r>
              <a:rPr lang="ja-JP" sz="2300" u="sng">
                <a:solidFill>
                  <a:schemeClr val="tx1"/>
                </a:solidFill>
                <a:ea typeface="メイリオ"/>
                <a:cs typeface="Calibri"/>
              </a:rPr>
              <a:t>コミュニティデザイン</a:t>
            </a:r>
            <a:r>
              <a:rPr lang="en-US" altLang="ja-JP" sz="2300" u="sng">
                <a:solidFill>
                  <a:schemeClr val="tx1"/>
                </a:solidFill>
                <a:ea typeface="メイリオ"/>
                <a:cs typeface="Calibri"/>
              </a:rPr>
              <a:t>※</a:t>
            </a:r>
            <a:r>
              <a:rPr lang="ja-JP" sz="2300">
                <a:ea typeface="メイリオ"/>
                <a:cs typeface="Calibri"/>
              </a:rPr>
              <a:t>の考え方を</a:t>
            </a:r>
            <a:r>
              <a:rPr lang="ja-JP" altLang="en-US" sz="2300">
                <a:ea typeface="メイリオ"/>
                <a:cs typeface="Calibri"/>
              </a:rPr>
              <a:t>取</a:t>
            </a:r>
            <a:r>
              <a:rPr lang="ja-JP" sz="2300">
                <a:ea typeface="メイリオ"/>
                <a:cs typeface="Calibri"/>
              </a:rPr>
              <a:t>り</a:t>
            </a:r>
            <a:r>
              <a:rPr lang="ja-JP" altLang="en-US" sz="2300">
                <a:ea typeface="メイリオ"/>
                <a:cs typeface="Calibri"/>
              </a:rPr>
              <a:t>入</a:t>
            </a:r>
            <a:r>
              <a:rPr lang="ja-JP" sz="2300">
                <a:ea typeface="メイリオ"/>
                <a:cs typeface="Calibri"/>
              </a:rPr>
              <a:t>れていた</a:t>
            </a:r>
            <a:endParaRPr lang="ja-JP" sz="2300">
              <a:ea typeface="メイリオ"/>
              <a:cs typeface="+mn-lt"/>
            </a:endParaRPr>
          </a:p>
          <a:p>
            <a:pPr marL="0" indent="0">
              <a:lnSpc>
                <a:spcPct val="100000"/>
              </a:lnSpc>
              <a:spcBef>
                <a:spcPts val="750"/>
              </a:spcBef>
              <a:spcAft>
                <a:spcPts val="0"/>
              </a:spcAft>
              <a:buNone/>
            </a:pPr>
            <a:endParaRPr lang="ja-JP" sz="2300">
              <a:ea typeface="メイリオ"/>
              <a:cs typeface="+mn-lt"/>
            </a:endParaRPr>
          </a:p>
        </p:txBody>
      </p:sp>
      <p:pic>
        <p:nvPicPr>
          <p:cNvPr id="4" name="Picture 5">
            <a:extLst>
              <a:ext uri="{FF2B5EF4-FFF2-40B4-BE49-F238E27FC236}">
                <a16:creationId xmlns:a16="http://schemas.microsoft.com/office/drawing/2014/main" id="{3EEEEA6B-4E39-5643-9363-18672C54D87A}"/>
              </a:ext>
            </a:extLst>
          </p:cNvPr>
          <p:cNvPicPr>
            <a:picLocks noChangeAspect="1"/>
          </p:cNvPicPr>
          <p:nvPr/>
        </p:nvPicPr>
        <p:blipFill>
          <a:blip r:embed="rId3"/>
          <a:stretch>
            <a:fillRect/>
          </a:stretch>
        </p:blipFill>
        <p:spPr>
          <a:xfrm>
            <a:off x="298487" y="3946167"/>
            <a:ext cx="3128036" cy="2314095"/>
          </a:xfrm>
          <a:prstGeom prst="rect">
            <a:avLst/>
          </a:prstGeom>
          <a:ln>
            <a:noFill/>
          </a:ln>
          <a:effectLst>
            <a:softEdge rad="112500"/>
          </a:effectLst>
        </p:spPr>
      </p:pic>
      <p:sp>
        <p:nvSpPr>
          <p:cNvPr id="6" name="TextBox 5">
            <a:extLst>
              <a:ext uri="{FF2B5EF4-FFF2-40B4-BE49-F238E27FC236}">
                <a16:creationId xmlns:a16="http://schemas.microsoft.com/office/drawing/2014/main" id="{87A2F462-A343-DC4E-93F2-2931C80F086C}"/>
              </a:ext>
            </a:extLst>
          </p:cNvPr>
          <p:cNvSpPr txBox="1"/>
          <p:nvPr/>
        </p:nvSpPr>
        <p:spPr>
          <a:xfrm>
            <a:off x="6678439" y="5842857"/>
            <a:ext cx="3280607" cy="924099"/>
          </a:xfrm>
          <a:prstGeom prst="rect">
            <a:avLst/>
          </a:prstGeom>
          <a:noFill/>
        </p:spPr>
        <p:txBody>
          <a:bodyPr wrap="square" lIns="68580" tIns="34290" rIns="68580" bIns="34290" rtlCol="0" anchor="t">
            <a:spAutoFit/>
          </a:bodyPr>
          <a:lstStyle/>
          <a:p>
            <a:r>
              <a:rPr lang="ja-JP" altLang="en-US" sz="1200">
                <a:latin typeface="Meiryo"/>
                <a:ea typeface="Meiryo"/>
              </a:rPr>
              <a:t>インタビューの様子　</a:t>
            </a:r>
            <a:r>
              <a:rPr lang="en-US" altLang="ja-JP" sz="1200">
                <a:latin typeface="Meiryo"/>
                <a:ea typeface="+mn-lt"/>
                <a:cs typeface="+mn-lt"/>
              </a:rPr>
              <a:t>2021/10/6</a:t>
            </a:r>
          </a:p>
          <a:p>
            <a:r>
              <a:rPr lang="ja-JP" sz="1200">
                <a:latin typeface="Meiryo"/>
                <a:ea typeface="Meiryo"/>
                <a:cs typeface="+mn-lt"/>
              </a:rPr>
              <a:t>授業担当教員撮影</a:t>
            </a:r>
            <a:endParaRPr lang="en-US" altLang="ja-JP" sz="1200">
              <a:latin typeface="Meiryo"/>
              <a:ea typeface="Meiryo"/>
              <a:cs typeface="+mn-lt"/>
            </a:endParaRPr>
          </a:p>
          <a:p>
            <a:pPr>
              <a:lnSpc>
                <a:spcPct val="90000"/>
              </a:lnSpc>
              <a:spcBef>
                <a:spcPts val="900"/>
              </a:spcBef>
              <a:spcAft>
                <a:spcPts val="150"/>
              </a:spcAft>
            </a:pPr>
            <a:endParaRPr lang="ja-JP" sz="1200">
              <a:ea typeface="+mn-lt"/>
              <a:cs typeface="+mn-lt"/>
            </a:endParaRPr>
          </a:p>
          <a:p>
            <a:endParaRPr lang="ja-JP" altLang="en-US" sz="1200">
              <a:ea typeface="ＭＳ Ｐゴシック"/>
              <a:cs typeface="Calibri"/>
            </a:endParaRPr>
          </a:p>
        </p:txBody>
      </p:sp>
      <p:sp>
        <p:nvSpPr>
          <p:cNvPr id="8" name="TextBox 1">
            <a:extLst>
              <a:ext uri="{FF2B5EF4-FFF2-40B4-BE49-F238E27FC236}">
                <a16:creationId xmlns:a16="http://schemas.microsoft.com/office/drawing/2014/main" id="{5B4F3F9B-FE4B-4A3C-A80E-EF226031E8CE}"/>
              </a:ext>
            </a:extLst>
          </p:cNvPr>
          <p:cNvSpPr txBox="1"/>
          <p:nvPr/>
        </p:nvSpPr>
        <p:spPr>
          <a:xfrm>
            <a:off x="154198" y="2594714"/>
            <a:ext cx="8976695" cy="992579"/>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2000">
                <a:latin typeface="Meiryo"/>
                <a:ea typeface="ＭＳ Ｐゴシック"/>
              </a:rPr>
              <a:t>※</a:t>
            </a:r>
            <a:r>
              <a:rPr lang="ja-JP" altLang="en-US" sz="2000">
                <a:ea typeface="+mn-lt"/>
                <a:cs typeface="+mn-lt"/>
              </a:rPr>
              <a:t>人と人のつながり方やその仕組みをデザインすること</a:t>
            </a:r>
            <a:r>
              <a:rPr lang="en-US" sz="2000">
                <a:ea typeface="+mn-lt"/>
                <a:cs typeface="+mn-lt"/>
              </a:rPr>
              <a:t>。</a:t>
            </a:r>
            <a:endParaRPr lang="ja-JP" altLang="en-US" sz="2000">
              <a:solidFill>
                <a:srgbClr val="333333"/>
              </a:solidFill>
              <a:latin typeface="Meiryo"/>
              <a:ea typeface="Meiryo"/>
              <a:cs typeface="+mn-lt"/>
            </a:endParaRPr>
          </a:p>
          <a:p>
            <a:r>
              <a:rPr lang="en-US" sz="2000">
                <a:ea typeface="+mn-lt"/>
                <a:cs typeface="+mn-lt"/>
              </a:rPr>
              <a:t> </a:t>
            </a:r>
            <a:r>
              <a:rPr lang="en-US" sz="2000" err="1">
                <a:ea typeface="+mn-lt"/>
                <a:cs typeface="+mn-lt"/>
              </a:rPr>
              <a:t>施設や空間を具体的につくるのではなく、ワークショップやイベントといった「かたち</a:t>
            </a:r>
            <a:r>
              <a:rPr lang="en-US" sz="2000">
                <a:ea typeface="+mn-lt"/>
                <a:cs typeface="+mn-lt"/>
              </a:rPr>
              <a:t>」</a:t>
            </a:r>
            <a:r>
              <a:rPr lang="ja-JP" altLang="en-US" sz="2000">
                <a:ea typeface="+mn-lt"/>
                <a:cs typeface="+mn-lt"/>
              </a:rPr>
              <a:t>のないソフト面をデザインの対象とする</a:t>
            </a:r>
            <a:r>
              <a:rPr lang="en-US" sz="2000">
                <a:ea typeface="+mn-lt"/>
                <a:cs typeface="+mn-lt"/>
              </a:rPr>
              <a:t>。</a:t>
            </a:r>
            <a:endParaRPr lang="ja-JP" altLang="en-US" sz="2000">
              <a:solidFill>
                <a:srgbClr val="333333"/>
              </a:solidFill>
              <a:latin typeface="Meiryo"/>
              <a:ea typeface="Meiryo"/>
            </a:endParaRPr>
          </a:p>
        </p:txBody>
      </p:sp>
      <p:pic>
        <p:nvPicPr>
          <p:cNvPr id="10" name="図 9" descr="屋内, 民衆, 部屋, キッチン が含まれている画像&#10;&#10;説明は自動で生成されたものです">
            <a:extLst>
              <a:ext uri="{FF2B5EF4-FFF2-40B4-BE49-F238E27FC236}">
                <a16:creationId xmlns:a16="http://schemas.microsoft.com/office/drawing/2014/main" id="{784792CE-1D0A-4E7A-A553-C799DD6DD54B}"/>
              </a:ext>
            </a:extLst>
          </p:cNvPr>
          <p:cNvPicPr>
            <a:picLocks noChangeAspect="1"/>
          </p:cNvPicPr>
          <p:nvPr/>
        </p:nvPicPr>
        <p:blipFill>
          <a:blip r:embed="rId4"/>
          <a:stretch>
            <a:fillRect/>
          </a:stretch>
        </p:blipFill>
        <p:spPr>
          <a:xfrm>
            <a:off x="3634345" y="3950545"/>
            <a:ext cx="3129720" cy="2359462"/>
          </a:xfrm>
          <a:prstGeom prst="rect">
            <a:avLst/>
          </a:prstGeom>
          <a:ln>
            <a:noFill/>
          </a:ln>
          <a:effectLst>
            <a:softEdge rad="112500"/>
          </a:effectLst>
        </p:spPr>
      </p:pic>
      <p:sp>
        <p:nvSpPr>
          <p:cNvPr id="13" name="Title 1">
            <a:extLst>
              <a:ext uri="{FF2B5EF4-FFF2-40B4-BE49-F238E27FC236}">
                <a16:creationId xmlns:a16="http://schemas.microsoft.com/office/drawing/2014/main" id="{947E0DC0-F940-4B65-B634-D29264604DED}"/>
              </a:ext>
            </a:extLst>
          </p:cNvPr>
          <p:cNvSpPr txBox="1">
            <a:spLocks/>
          </p:cNvSpPr>
          <p:nvPr/>
        </p:nvSpPr>
        <p:spPr>
          <a:xfrm>
            <a:off x="454728" y="450415"/>
            <a:ext cx="1696129" cy="482997"/>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pic>
        <p:nvPicPr>
          <p:cNvPr id="2" name="図 4">
            <a:extLst>
              <a:ext uri="{FF2B5EF4-FFF2-40B4-BE49-F238E27FC236}">
                <a16:creationId xmlns:a16="http://schemas.microsoft.com/office/drawing/2014/main" id="{1D901F72-6CB8-46D6-8BCC-26A56F98385A}"/>
              </a:ext>
            </a:extLst>
          </p:cNvPr>
          <p:cNvPicPr>
            <a:picLocks noChangeAspect="1"/>
          </p:cNvPicPr>
          <p:nvPr/>
        </p:nvPicPr>
        <p:blipFill rotWithShape="1">
          <a:blip r:embed="rId5"/>
          <a:srcRect l="3077" r="10769" b="36666"/>
          <a:stretch/>
        </p:blipFill>
        <p:spPr>
          <a:xfrm>
            <a:off x="2444960" y="4594374"/>
            <a:ext cx="484164" cy="162878"/>
          </a:xfrm>
          <a:prstGeom prst="rect">
            <a:avLst/>
          </a:prstGeom>
        </p:spPr>
      </p:pic>
      <p:pic>
        <p:nvPicPr>
          <p:cNvPr id="5" name="図 6">
            <a:extLst>
              <a:ext uri="{FF2B5EF4-FFF2-40B4-BE49-F238E27FC236}">
                <a16:creationId xmlns:a16="http://schemas.microsoft.com/office/drawing/2014/main" id="{423A947A-D974-4AB4-AD1F-5A7175717236}"/>
              </a:ext>
            </a:extLst>
          </p:cNvPr>
          <p:cNvPicPr>
            <a:picLocks noChangeAspect="1"/>
          </p:cNvPicPr>
          <p:nvPr/>
        </p:nvPicPr>
        <p:blipFill>
          <a:blip r:embed="rId6"/>
          <a:stretch>
            <a:fillRect/>
          </a:stretch>
        </p:blipFill>
        <p:spPr>
          <a:xfrm>
            <a:off x="3683480" y="3995956"/>
            <a:ext cx="3036497" cy="2264896"/>
          </a:xfrm>
          <a:prstGeom prst="rect">
            <a:avLst/>
          </a:prstGeom>
          <a:ln>
            <a:noFill/>
          </a:ln>
          <a:effectLst>
            <a:softEdge rad="112500"/>
          </a:effectLst>
        </p:spPr>
      </p:pic>
    </p:spTree>
    <p:extLst>
      <p:ext uri="{BB962C8B-B14F-4D97-AF65-F5344CB8AC3E}">
        <p14:creationId xmlns:p14="http://schemas.microsoft.com/office/powerpoint/2010/main" val="869120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EC8A5-6D61-468E-950C-BB4DFB218FE2}"/>
              </a:ext>
            </a:extLst>
          </p:cNvPr>
          <p:cNvSpPr txBox="1">
            <a:spLocks/>
          </p:cNvSpPr>
          <p:nvPr/>
        </p:nvSpPr>
        <p:spPr>
          <a:xfrm>
            <a:off x="199976" y="1411968"/>
            <a:ext cx="8888766" cy="3100388"/>
          </a:xfrm>
          <a:prstGeom prst="rect">
            <a:avLst/>
          </a:prstGeom>
        </p:spPr>
        <p:txBody>
          <a:bodyPr vert="horz" lIns="68580" tIns="34290" rIns="68580" bIns="3429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ja-JP" altLang="en-US" sz="2200">
                <a:ea typeface="メイリオ"/>
              </a:rPr>
              <a:t>山崎亮</a:t>
            </a:r>
            <a:r>
              <a:rPr lang="en-US" altLang="ja-JP" sz="2200">
                <a:ea typeface="メイリオ"/>
              </a:rPr>
              <a:t>(2015)</a:t>
            </a:r>
            <a:endParaRPr lang="ja-JP" altLang="en-US" sz="2200">
              <a:ea typeface="メイリオ"/>
              <a:cs typeface="Calibri"/>
            </a:endParaRPr>
          </a:p>
          <a:p>
            <a:r>
              <a:rPr lang="en-US" altLang="ja-JP" sz="2200">
                <a:ea typeface="メイリオ"/>
              </a:rPr>
              <a:t>『</a:t>
            </a:r>
            <a:r>
              <a:rPr lang="ja-JP" altLang="en-US" sz="2200">
                <a:solidFill>
                  <a:srgbClr val="000000"/>
                </a:solidFill>
                <a:latin typeface="Arial"/>
                <a:ea typeface="メイリオ"/>
                <a:cs typeface="Arial"/>
              </a:rPr>
              <a:t>コミュニティデザイン 人とつながるしくみをつくる</a:t>
            </a:r>
            <a:r>
              <a:rPr lang="en-US" sz="2200">
                <a:solidFill>
                  <a:srgbClr val="000000"/>
                </a:solidFill>
                <a:latin typeface="Arial"/>
                <a:ea typeface="メイリオ"/>
                <a:cs typeface="Arial"/>
              </a:rPr>
              <a:t>』</a:t>
            </a:r>
            <a:endParaRPr lang="ja-JP" altLang="en-US" sz="2200">
              <a:ea typeface="メイリオ"/>
              <a:cs typeface="Calibri"/>
            </a:endParaRPr>
          </a:p>
          <a:p>
            <a:endParaRPr lang="en-US" altLang="ja-JP" sz="1800">
              <a:solidFill>
                <a:srgbClr val="000000"/>
              </a:solidFill>
              <a:latin typeface="Arial"/>
              <a:ea typeface="メイリオ"/>
              <a:cs typeface="Arial"/>
            </a:endParaRPr>
          </a:p>
          <a:p>
            <a:r>
              <a:rPr lang="ja-JP" altLang="en-US" sz="2200">
                <a:ea typeface="+mn-lt"/>
                <a:cs typeface="+mn-lt"/>
              </a:rPr>
              <a:t>・デパート「マルヤガーデンズ</a:t>
            </a:r>
            <a:r>
              <a:rPr lang="ja-JP" sz="2200">
                <a:ea typeface="+mn-lt"/>
                <a:cs typeface="+mn-lt"/>
              </a:rPr>
              <a:t>」</a:t>
            </a:r>
            <a:endParaRPr lang="en-US" altLang="ja-JP" sz="2200">
              <a:solidFill>
                <a:srgbClr val="000000"/>
              </a:solidFill>
              <a:latin typeface="Arial"/>
              <a:ea typeface="メイリオ"/>
              <a:cs typeface="Arial"/>
            </a:endParaRPr>
          </a:p>
          <a:p>
            <a:pPr marL="0" indent="0">
              <a:buNone/>
            </a:pPr>
            <a:r>
              <a:rPr lang="ja-JP" altLang="en-US" sz="2200">
                <a:ea typeface="メイリオ"/>
              </a:rPr>
              <a:t>　「デパートだからといって飲食や物販などのテナントで埋め尽くす　　のではなく、地域で活動するコミュニティが活動できる場所を作る」</a:t>
            </a:r>
            <a:endParaRPr lang="ja-JP" sz="2200">
              <a:ea typeface="ＭＳ Ｐゴシック"/>
              <a:cs typeface="Calibri"/>
            </a:endParaRPr>
          </a:p>
          <a:p>
            <a:pPr marL="0" indent="0">
              <a:buFont typeface="Calibri" panose="020F0502020204030204" pitchFamily="34" charset="0"/>
              <a:buNone/>
            </a:pPr>
            <a:endParaRPr lang="ja-JP" altLang="en-US" sz="2200">
              <a:ea typeface="メイリオ"/>
            </a:endParaRPr>
          </a:p>
          <a:p>
            <a:pPr marL="0" indent="0">
              <a:buFont typeface="Calibri" panose="020F0502020204030204" pitchFamily="34" charset="0"/>
              <a:buNone/>
            </a:pPr>
            <a:endParaRPr lang="ja-JP" altLang="en-US" sz="1800">
              <a:ea typeface="メイリオ"/>
            </a:endParaRPr>
          </a:p>
          <a:p>
            <a:pPr marL="0" indent="0">
              <a:buFont typeface="Calibri" panose="020F0502020204030204" pitchFamily="34" charset="0"/>
              <a:buNone/>
            </a:pPr>
            <a:endParaRPr lang="ja-JP" altLang="en-US" sz="1800">
              <a:ea typeface="メイリオ"/>
            </a:endParaRPr>
          </a:p>
          <a:p>
            <a:pPr marL="0" indent="0">
              <a:buFont typeface="Calibri" panose="020F0502020204030204" pitchFamily="34" charset="0"/>
              <a:buNone/>
            </a:pPr>
            <a:endParaRPr lang="ja-JP" altLang="en-US" sz="1800">
              <a:ea typeface="メイリオ"/>
            </a:endParaRPr>
          </a:p>
        </p:txBody>
      </p:sp>
      <p:pic>
        <p:nvPicPr>
          <p:cNvPr id="5" name="Picture 8">
            <a:extLst>
              <a:ext uri="{FF2B5EF4-FFF2-40B4-BE49-F238E27FC236}">
                <a16:creationId xmlns:a16="http://schemas.microsoft.com/office/drawing/2014/main" id="{7F4B73B3-671F-4DC3-AB2F-E0825454ED5D}"/>
              </a:ext>
            </a:extLst>
          </p:cNvPr>
          <p:cNvPicPr>
            <a:picLocks noChangeAspect="1"/>
          </p:cNvPicPr>
          <p:nvPr/>
        </p:nvPicPr>
        <p:blipFill>
          <a:blip r:embed="rId3"/>
          <a:stretch>
            <a:fillRect/>
          </a:stretch>
        </p:blipFill>
        <p:spPr>
          <a:xfrm>
            <a:off x="3540545" y="3944707"/>
            <a:ext cx="2452687" cy="2418671"/>
          </a:xfrm>
          <a:prstGeom prst="rect">
            <a:avLst/>
          </a:prstGeom>
          <a:ln>
            <a:noFill/>
          </a:ln>
          <a:effectLst>
            <a:softEdge rad="112500"/>
          </a:effectLst>
        </p:spPr>
      </p:pic>
      <p:pic>
        <p:nvPicPr>
          <p:cNvPr id="7" name="図 9" descr="ロープ, ワイヤー が含まれている画像&#10;&#10;説明は自動で生成されたものです">
            <a:extLst>
              <a:ext uri="{FF2B5EF4-FFF2-40B4-BE49-F238E27FC236}">
                <a16:creationId xmlns:a16="http://schemas.microsoft.com/office/drawing/2014/main" id="{28A31AA7-D4CA-4FA3-BC05-C49FAA772B5F}"/>
              </a:ext>
            </a:extLst>
          </p:cNvPr>
          <p:cNvPicPr>
            <a:picLocks noChangeAspect="1"/>
          </p:cNvPicPr>
          <p:nvPr/>
        </p:nvPicPr>
        <p:blipFill>
          <a:blip r:embed="rId4"/>
          <a:stretch>
            <a:fillRect/>
          </a:stretch>
        </p:blipFill>
        <p:spPr>
          <a:xfrm>
            <a:off x="838324" y="3888982"/>
            <a:ext cx="2383463" cy="2415812"/>
          </a:xfrm>
          <a:prstGeom prst="rect">
            <a:avLst/>
          </a:prstGeom>
          <a:ln>
            <a:noFill/>
          </a:ln>
          <a:effectLst>
            <a:softEdge rad="112500"/>
          </a:effectLst>
        </p:spPr>
      </p:pic>
      <p:sp>
        <p:nvSpPr>
          <p:cNvPr id="9" name="テキスト ボックス 8">
            <a:extLst>
              <a:ext uri="{FF2B5EF4-FFF2-40B4-BE49-F238E27FC236}">
                <a16:creationId xmlns:a16="http://schemas.microsoft.com/office/drawing/2014/main" id="{357C7374-D0B7-4FFB-B991-A6F828F8904D}"/>
              </a:ext>
            </a:extLst>
          </p:cNvPr>
          <p:cNvSpPr txBox="1"/>
          <p:nvPr/>
        </p:nvSpPr>
        <p:spPr>
          <a:xfrm>
            <a:off x="6035778" y="5436914"/>
            <a:ext cx="4182221"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1200">
                <a:latin typeface="Meiryo"/>
                <a:ea typeface="Meiryo"/>
                <a:cs typeface="Calibri"/>
              </a:rPr>
              <a:t>マルヤガーデンズ　</a:t>
            </a:r>
            <a:endParaRPr lang="ja-JP">
              <a:latin typeface="Meiryo"/>
              <a:ea typeface="Meiryo"/>
            </a:endParaRPr>
          </a:p>
          <a:p>
            <a:r>
              <a:rPr lang="ja-JP" altLang="en-US" sz="1200">
                <a:latin typeface="Meiryo"/>
                <a:ea typeface="Meiryo"/>
                <a:cs typeface="Calibri"/>
              </a:rPr>
              <a:t>公式Facebook、公式Instagramより引用</a:t>
            </a:r>
            <a:endParaRPr lang="ja-JP">
              <a:latin typeface="Meiryo"/>
              <a:ea typeface="Meiryo"/>
            </a:endParaRPr>
          </a:p>
        </p:txBody>
      </p:sp>
      <p:sp>
        <p:nvSpPr>
          <p:cNvPr id="11" name="Title 1">
            <a:extLst>
              <a:ext uri="{FF2B5EF4-FFF2-40B4-BE49-F238E27FC236}">
                <a16:creationId xmlns:a16="http://schemas.microsoft.com/office/drawing/2014/main" id="{1B9D0749-5BE3-46B0-A186-0A617AB17026}"/>
              </a:ext>
            </a:extLst>
          </p:cNvPr>
          <p:cNvSpPr txBox="1">
            <a:spLocks/>
          </p:cNvSpPr>
          <p:nvPr/>
        </p:nvSpPr>
        <p:spPr>
          <a:xfrm>
            <a:off x="454728" y="879879"/>
            <a:ext cx="8888766" cy="283863"/>
          </a:xfrm>
          <a:prstGeom prst="rect">
            <a:avLst/>
          </a:prstGeom>
        </p:spPr>
        <p:txBody>
          <a:bodyPr vert="horz" lIns="68580" tIns="34290" rIns="68580" bIns="34290" rtlCol="0" anchor="t">
            <a:normAutofit fontScale="6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ja-JP" altLang="en-US" sz="2700">
                <a:ea typeface="メイリオ"/>
              </a:rPr>
              <a:t> </a:t>
            </a:r>
            <a:r>
              <a:rPr lang="ja-JP" altLang="en-US" sz="2500">
                <a:ea typeface="メイリオ"/>
              </a:rPr>
              <a:t>文献調査(商業施設におけるコミュニティデザインの事例)</a:t>
            </a:r>
          </a:p>
          <a:p>
            <a:endParaRPr lang="ja-JP" altLang="en-US" sz="2700">
              <a:ea typeface="メイリオ"/>
              <a:cs typeface="Calibri Light"/>
            </a:endParaRPr>
          </a:p>
        </p:txBody>
      </p:sp>
      <p:sp>
        <p:nvSpPr>
          <p:cNvPr id="2" name="Title 1">
            <a:extLst>
              <a:ext uri="{FF2B5EF4-FFF2-40B4-BE49-F238E27FC236}">
                <a16:creationId xmlns:a16="http://schemas.microsoft.com/office/drawing/2014/main" id="{8F91F2F1-68B7-4219-8B56-EA99B2F55B51}"/>
              </a:ext>
            </a:extLst>
          </p:cNvPr>
          <p:cNvSpPr txBox="1">
            <a:spLocks/>
          </p:cNvSpPr>
          <p:nvPr/>
        </p:nvSpPr>
        <p:spPr>
          <a:xfrm>
            <a:off x="454728" y="450415"/>
            <a:ext cx="1696129" cy="482997"/>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sp>
        <p:nvSpPr>
          <p:cNvPr id="4" name="TextBox 3">
            <a:extLst>
              <a:ext uri="{FF2B5EF4-FFF2-40B4-BE49-F238E27FC236}">
                <a16:creationId xmlns:a16="http://schemas.microsoft.com/office/drawing/2014/main" id="{9567177E-4A1E-E046-87B3-E08A00CB3A89}"/>
              </a:ext>
            </a:extLst>
          </p:cNvPr>
          <p:cNvSpPr txBox="1"/>
          <p:nvPr/>
        </p:nvSpPr>
        <p:spPr>
          <a:xfrm>
            <a:off x="27341" y="6407585"/>
            <a:ext cx="4739547" cy="461665"/>
          </a:xfrm>
          <a:prstGeom prst="rect">
            <a:avLst/>
          </a:prstGeom>
          <a:noFill/>
        </p:spPr>
        <p:txBody>
          <a:bodyPr wrap="square" rtlCol="0">
            <a:spAutoFit/>
          </a:bodyPr>
          <a:lstStyle/>
          <a:p>
            <a:pPr algn="l"/>
            <a:r>
              <a:rPr lang="en-US" sz="1200"/>
              <a:t>https://m.facebook.com/photo.php?</a:t>
            </a:r>
            <a:r>
              <a:rPr lang="en-US" sz="1200" err="1"/>
              <a:t>fbid</a:t>
            </a:r>
            <a:r>
              <a:rPr lang="en-US" sz="1200"/>
              <a:t>=161098192690320&amp;id=100063704195856&amp;set=a.161098186023654&amp;</a:t>
            </a:r>
            <a:r>
              <a:rPr lang="en-US" sz="1200" err="1"/>
              <a:t>__tn__</a:t>
            </a:r>
            <a:r>
              <a:rPr lang="en-US" sz="1200"/>
              <a:t>=%3C</a:t>
            </a:r>
            <a:endParaRPr lang="en-JP" sz="1200"/>
          </a:p>
        </p:txBody>
      </p:sp>
      <p:sp>
        <p:nvSpPr>
          <p:cNvPr id="6" name="テキスト ボックス 5">
            <a:extLst>
              <a:ext uri="{FF2B5EF4-FFF2-40B4-BE49-F238E27FC236}">
                <a16:creationId xmlns:a16="http://schemas.microsoft.com/office/drawing/2014/main" id="{F0491487-B8B8-024A-9282-3016BA4E1C5F}"/>
              </a:ext>
            </a:extLst>
          </p:cNvPr>
          <p:cNvSpPr txBox="1"/>
          <p:nvPr/>
        </p:nvSpPr>
        <p:spPr>
          <a:xfrm>
            <a:off x="4644359" y="6407585"/>
            <a:ext cx="4343100" cy="461665"/>
          </a:xfrm>
          <a:prstGeom prst="rect">
            <a:avLst/>
          </a:prstGeom>
          <a:noFill/>
        </p:spPr>
        <p:txBody>
          <a:bodyPr wrap="square" rtlCol="0">
            <a:spAutoFit/>
          </a:bodyPr>
          <a:lstStyle/>
          <a:p>
            <a:pPr algn="l"/>
            <a:r>
              <a:rPr lang="en-US" altLang="ja-JP" sz="1200"/>
              <a:t>https://www.instagram.com/p/</a:t>
            </a:r>
            <a:r>
              <a:rPr lang="en-US" altLang="ja-JP" sz="1200" err="1"/>
              <a:t>CYJIKouvymE</a:t>
            </a:r>
            <a:r>
              <a:rPr lang="en-US" altLang="ja-JP" sz="1200"/>
              <a:t>/?</a:t>
            </a:r>
            <a:r>
              <a:rPr lang="en-US" altLang="ja-JP" sz="1200" err="1"/>
              <a:t>utm_medium</a:t>
            </a:r>
            <a:r>
              <a:rPr lang="en-US" altLang="ja-JP" sz="1200"/>
              <a:t>=copy_link</a:t>
            </a:r>
            <a:endParaRPr lang="ja-JP" altLang="en-US" sz="1200"/>
          </a:p>
        </p:txBody>
      </p:sp>
    </p:spTree>
    <p:extLst>
      <p:ext uri="{BB962C8B-B14F-4D97-AF65-F5344CB8AC3E}">
        <p14:creationId xmlns:p14="http://schemas.microsoft.com/office/powerpoint/2010/main" val="3527290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1F27BA65-BA21-F946-B999-77ECE8650125}"/>
              </a:ext>
            </a:extLst>
          </p:cNvPr>
          <p:cNvSpPr txBox="1">
            <a:spLocks/>
          </p:cNvSpPr>
          <p:nvPr/>
        </p:nvSpPr>
        <p:spPr>
          <a:xfrm>
            <a:off x="250242" y="1201173"/>
            <a:ext cx="7288448" cy="4371402"/>
          </a:xfrm>
          <a:prstGeom prst="rect">
            <a:avLst/>
          </a:prstGeom>
        </p:spPr>
        <p:txBody>
          <a:bodyPr vert="horz" lIns="68580" tIns="34290" rIns="68580" bIns="3429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Wingdings" charset="2"/>
              <a:buChar char="Ø"/>
            </a:pPr>
            <a:r>
              <a:rPr lang="ja-JP" sz="2800">
                <a:ea typeface="メイリオ"/>
              </a:rPr>
              <a:t>現地調査</a:t>
            </a:r>
            <a:endParaRPr lang="ja-JP" sz="2800">
              <a:ea typeface="メイリオ"/>
              <a:cs typeface="+mn-lt"/>
            </a:endParaRPr>
          </a:p>
          <a:p>
            <a:pPr marL="0" indent="0">
              <a:buNone/>
            </a:pPr>
            <a:r>
              <a:rPr lang="ja-JP" altLang="en-US" sz="2400" b="1">
                <a:ea typeface="メイリオ"/>
              </a:rPr>
              <a:t>　</a:t>
            </a:r>
            <a:endParaRPr lang="ja-JP" altLang="en-US" sz="2400" b="1">
              <a:ea typeface="メイリオ"/>
              <a:cs typeface="Calibri"/>
            </a:endParaRPr>
          </a:p>
          <a:p>
            <a:pPr marL="0" indent="0">
              <a:buNone/>
            </a:pPr>
            <a:r>
              <a:rPr lang="ja-JP" altLang="en-US" sz="2400" b="1">
                <a:ea typeface="メイリオ"/>
              </a:rPr>
              <a:t>　</a:t>
            </a:r>
            <a:r>
              <a:rPr lang="ja-JP" sz="2400" b="1">
                <a:ea typeface="メイリオ"/>
              </a:rPr>
              <a:t>いちばたけ</a:t>
            </a:r>
            <a:endParaRPr lang="ja-JP" altLang="en-US" sz="2400" b="1">
              <a:ea typeface="メイリオ"/>
              <a:cs typeface="Calibri"/>
            </a:endParaRPr>
          </a:p>
          <a:p>
            <a:pPr marL="0" indent="0">
              <a:buFont typeface="Wingdings 3" charset="2"/>
              <a:buNone/>
            </a:pPr>
            <a:r>
              <a:rPr lang="ja-JP" sz="2400">
                <a:ea typeface="メイリオ"/>
              </a:rPr>
              <a:t>　</a:t>
            </a:r>
            <a:endParaRPr lang="ja-JP" altLang="en-US" sz="2400">
              <a:ea typeface="メイリオ"/>
              <a:cs typeface="Calibri"/>
            </a:endParaRPr>
          </a:p>
          <a:p>
            <a:pPr marL="0" indent="0">
              <a:buFont typeface="Wingdings 3" charset="2"/>
              <a:buNone/>
            </a:pPr>
            <a:endParaRPr lang="ja-JP" altLang="en-US" sz="2400">
              <a:ea typeface="メイリオ"/>
              <a:cs typeface="Calibri"/>
            </a:endParaRPr>
          </a:p>
          <a:p>
            <a:pPr marL="0" indent="0">
              <a:buNone/>
            </a:pPr>
            <a:endParaRPr lang="ja-JP" altLang="en-US" sz="2400">
              <a:ea typeface="メイリオ"/>
              <a:cs typeface="Calibri"/>
            </a:endParaRPr>
          </a:p>
          <a:p>
            <a:pPr marL="0" indent="0">
              <a:buNone/>
            </a:pPr>
            <a:r>
              <a:rPr lang="ja-JP" altLang="en-US" sz="2800">
                <a:ea typeface="メイリオ"/>
              </a:rPr>
              <a:t>　</a:t>
            </a:r>
            <a:r>
              <a:rPr lang="ja-JP" sz="2800" b="1">
                <a:ea typeface="メイリオ"/>
              </a:rPr>
              <a:t>C-SPACE　</a:t>
            </a:r>
            <a:r>
              <a:rPr lang="ja-JP" sz="2400">
                <a:ea typeface="メイリオ"/>
              </a:rPr>
              <a:t>　</a:t>
            </a:r>
            <a:endParaRPr lang="ja-JP" sz="2400">
              <a:ea typeface="メイリオ"/>
              <a:cs typeface="+mn-lt"/>
            </a:endParaRPr>
          </a:p>
          <a:p>
            <a:endParaRPr lang="ja-JP" altLang="en-US" sz="2400">
              <a:ea typeface="メイリオ"/>
              <a:cs typeface="Calibri"/>
            </a:endParaRPr>
          </a:p>
        </p:txBody>
      </p:sp>
      <p:sp>
        <p:nvSpPr>
          <p:cNvPr id="7" name="テキスト ボックス 6">
            <a:extLst>
              <a:ext uri="{FF2B5EF4-FFF2-40B4-BE49-F238E27FC236}">
                <a16:creationId xmlns:a16="http://schemas.microsoft.com/office/drawing/2014/main" id="{4D52E271-286F-44A5-995D-9B1DF3A16DA0}"/>
              </a:ext>
            </a:extLst>
          </p:cNvPr>
          <p:cNvSpPr txBox="1"/>
          <p:nvPr/>
        </p:nvSpPr>
        <p:spPr>
          <a:xfrm>
            <a:off x="561004" y="2739337"/>
            <a:ext cx="4272798"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ja-JP" altLang="en-US" sz="2200">
                <a:latin typeface="+mj-lt"/>
                <a:ea typeface="Meiryo"/>
                <a:cs typeface="Calibri"/>
              </a:rPr>
              <a:t>空き店舗</a:t>
            </a:r>
            <a:r>
              <a:rPr lang="ja-JP" sz="2200">
                <a:latin typeface="Meiryo"/>
                <a:ea typeface="Meiryo"/>
                <a:cs typeface="Calibri"/>
              </a:rPr>
              <a:t>→</a:t>
            </a:r>
            <a:r>
              <a:rPr lang="ja-JP" altLang="en-US" sz="2200">
                <a:latin typeface="+mj-lt"/>
                <a:ea typeface="Meiryo"/>
                <a:cs typeface="Calibri"/>
              </a:rPr>
              <a:t>畑</a:t>
            </a:r>
          </a:p>
          <a:p>
            <a:endParaRPr lang="ja-JP" altLang="en-US" sz="2200">
              <a:latin typeface="+mj-lt"/>
              <a:ea typeface="Meiryo"/>
              <a:cs typeface="Calibri"/>
            </a:endParaRPr>
          </a:p>
          <a:p>
            <a:r>
              <a:rPr lang="ja-JP" altLang="en-US" sz="2200">
                <a:latin typeface="+mj-lt"/>
                <a:ea typeface="Meiryo"/>
                <a:cs typeface="Calibri"/>
              </a:rPr>
              <a:t>地域の親子が自由に参加</a:t>
            </a:r>
          </a:p>
        </p:txBody>
      </p:sp>
      <p:sp>
        <p:nvSpPr>
          <p:cNvPr id="9" name="Title 1">
            <a:extLst>
              <a:ext uri="{FF2B5EF4-FFF2-40B4-BE49-F238E27FC236}">
                <a16:creationId xmlns:a16="http://schemas.microsoft.com/office/drawing/2014/main" id="{122E39EC-C4F0-4917-A745-8CAE56B928E0}"/>
              </a:ext>
            </a:extLst>
          </p:cNvPr>
          <p:cNvSpPr txBox="1">
            <a:spLocks/>
          </p:cNvSpPr>
          <p:nvPr/>
        </p:nvSpPr>
        <p:spPr>
          <a:xfrm>
            <a:off x="454728" y="450415"/>
            <a:ext cx="1696129" cy="482997"/>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sp>
        <p:nvSpPr>
          <p:cNvPr id="12" name="TextBox 9">
            <a:extLst>
              <a:ext uri="{FF2B5EF4-FFF2-40B4-BE49-F238E27FC236}">
                <a16:creationId xmlns:a16="http://schemas.microsoft.com/office/drawing/2014/main" id="{9366FD51-BCCE-4251-9F8F-DE513784D8C6}"/>
              </a:ext>
            </a:extLst>
          </p:cNvPr>
          <p:cNvSpPr txBox="1"/>
          <p:nvPr/>
        </p:nvSpPr>
        <p:spPr>
          <a:xfrm>
            <a:off x="6255183" y="2902569"/>
            <a:ext cx="2757720" cy="746358"/>
          </a:xfrm>
          <a:prstGeom prst="rect">
            <a:avLst/>
          </a:prstGeom>
          <a:noFill/>
        </p:spPr>
        <p:txBody>
          <a:bodyPr wrap="square" lIns="68580" tIns="34290" rIns="68580" bIns="34290" rtlCol="0" anchor="t">
            <a:spAutoFit/>
          </a:bodyPr>
          <a:lstStyle/>
          <a:p>
            <a:pPr algn="l"/>
            <a:r>
              <a:rPr lang="ja-JP" altLang="en-US" sz="1400">
                <a:latin typeface="Meiryo"/>
                <a:ea typeface="Meiryo"/>
              </a:rPr>
              <a:t>いちばたけ</a:t>
            </a:r>
            <a:endParaRPr lang="en-US" altLang="ja-JP" sz="1400">
              <a:latin typeface="ＭＳ Ｐゴシック"/>
              <a:ea typeface="ＭＳ Ｐゴシック"/>
              <a:cs typeface="Calibri"/>
            </a:endParaRPr>
          </a:p>
          <a:p>
            <a:r>
              <a:rPr lang="en-US" altLang="ja-JP" sz="1400">
                <a:latin typeface="Meiryo"/>
                <a:ea typeface="+mn-lt"/>
                <a:cs typeface="+mn-lt"/>
              </a:rPr>
              <a:t>2021/12/19</a:t>
            </a:r>
            <a:r>
              <a:rPr lang="ja-JP" sz="1400">
                <a:latin typeface="Meiryo"/>
                <a:ea typeface="Meiryo"/>
                <a:cs typeface="+mn-lt"/>
              </a:rPr>
              <a:t> 授業担当教員</a:t>
            </a:r>
            <a:r>
              <a:rPr lang="ja-JP" altLang="en-US" sz="1400">
                <a:latin typeface="Meiryo"/>
                <a:ea typeface="Meiryo"/>
                <a:cs typeface="+mn-lt"/>
              </a:rPr>
              <a:t>撮</a:t>
            </a:r>
            <a:r>
              <a:rPr lang="ja-JP" sz="1400">
                <a:latin typeface="Meiryo"/>
                <a:ea typeface="Meiryo"/>
                <a:cs typeface="+mn-lt"/>
              </a:rPr>
              <a:t>影</a:t>
            </a:r>
            <a:endParaRPr lang="ja-JP" altLang="en-US" sz="1400">
              <a:latin typeface="Meiryo"/>
              <a:ea typeface="Meiryo"/>
              <a:cs typeface="+mn-lt"/>
            </a:endParaRPr>
          </a:p>
          <a:p>
            <a:endParaRPr lang="ja-JP" altLang="en-US" sz="1600">
              <a:latin typeface="Meiryo"/>
              <a:ea typeface="Meiryo"/>
              <a:cs typeface="Calibri"/>
            </a:endParaRPr>
          </a:p>
        </p:txBody>
      </p:sp>
      <p:sp>
        <p:nvSpPr>
          <p:cNvPr id="10" name="テキスト ボックス 9">
            <a:extLst>
              <a:ext uri="{FF2B5EF4-FFF2-40B4-BE49-F238E27FC236}">
                <a16:creationId xmlns:a16="http://schemas.microsoft.com/office/drawing/2014/main" id="{3244678D-77EB-42D6-B15C-FA0D576BC648}"/>
              </a:ext>
            </a:extLst>
          </p:cNvPr>
          <p:cNvSpPr txBox="1"/>
          <p:nvPr/>
        </p:nvSpPr>
        <p:spPr>
          <a:xfrm>
            <a:off x="561003" y="4669498"/>
            <a:ext cx="4272798" cy="142346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2200">
                <a:latin typeface="+mj-lt"/>
                <a:ea typeface="Meiryo"/>
                <a:cs typeface="Calibri"/>
              </a:rPr>
              <a:t>空き店舗</a:t>
            </a:r>
            <a:r>
              <a:rPr lang="ja-JP" sz="2200">
                <a:latin typeface="Meiryo"/>
                <a:ea typeface="Meiryo"/>
                <a:cs typeface="Calibri"/>
              </a:rPr>
              <a:t>→</a:t>
            </a:r>
            <a:r>
              <a:rPr lang="ja-JP" altLang="en-US" sz="2200">
                <a:latin typeface="Meiryo"/>
                <a:ea typeface="Meiryo"/>
                <a:cs typeface="Calibri"/>
              </a:rPr>
              <a:t>「大人の秘密基地」</a:t>
            </a:r>
            <a:endParaRPr lang="en-US" altLang="ja-JP" sz="2200">
              <a:ea typeface="+mn-lt"/>
              <a:cs typeface="+mn-lt"/>
            </a:endParaRPr>
          </a:p>
          <a:p>
            <a:endParaRPr lang="ja-JP" altLang="en-US" sz="2200">
              <a:ea typeface="+mn-lt"/>
              <a:cs typeface="+mn-lt"/>
            </a:endParaRPr>
          </a:p>
          <a:p>
            <a:r>
              <a:rPr lang="ja-JP" sz="2200">
                <a:latin typeface="Meiryo"/>
                <a:ea typeface="Meiryo"/>
                <a:cs typeface="Calibri"/>
              </a:rPr>
              <a:t>外部に向けた活動も</a:t>
            </a:r>
            <a:endParaRPr lang="ja-JP" sz="2200">
              <a:ea typeface="+mn-lt"/>
              <a:cs typeface="+mn-lt"/>
            </a:endParaRPr>
          </a:p>
          <a:p>
            <a:endParaRPr lang="ja-JP" altLang="en-US" sz="2200">
              <a:latin typeface="+mj-lt"/>
              <a:ea typeface="Meiryo"/>
              <a:cs typeface="Calibri"/>
            </a:endParaRPr>
          </a:p>
        </p:txBody>
      </p:sp>
      <p:pic>
        <p:nvPicPr>
          <p:cNvPr id="2" name="図 15" descr="屋内, 人, テーブル, コンピュータ が含まれている画像&#10;&#10;説明は自動で生成されたものです">
            <a:extLst>
              <a:ext uri="{FF2B5EF4-FFF2-40B4-BE49-F238E27FC236}">
                <a16:creationId xmlns:a16="http://schemas.microsoft.com/office/drawing/2014/main" id="{80CDB313-6F63-4B48-AC52-187B4B655526}"/>
              </a:ext>
            </a:extLst>
          </p:cNvPr>
          <p:cNvPicPr>
            <a:picLocks noChangeAspect="1"/>
          </p:cNvPicPr>
          <p:nvPr/>
        </p:nvPicPr>
        <p:blipFill rotWithShape="1">
          <a:blip r:embed="rId3"/>
          <a:srcRect l="-170" r="-351" b="26649"/>
          <a:stretch/>
        </p:blipFill>
        <p:spPr>
          <a:xfrm>
            <a:off x="6328482" y="3464745"/>
            <a:ext cx="2478261" cy="2402100"/>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5A16CE15-5F7E-4731-8D43-6FAD332A8194}"/>
              </a:ext>
            </a:extLst>
          </p:cNvPr>
          <p:cNvSpPr txBox="1"/>
          <p:nvPr/>
        </p:nvSpPr>
        <p:spPr>
          <a:xfrm>
            <a:off x="6359078" y="5770622"/>
            <a:ext cx="2647288" cy="507831"/>
          </a:xfrm>
          <a:prstGeom prst="rect">
            <a:avLst/>
          </a:prstGeom>
          <a:noFill/>
        </p:spPr>
        <p:txBody>
          <a:bodyPr wrap="square" lIns="91440" tIns="45720" rIns="91440" bIns="45720" anchor="t">
            <a:spAutoFit/>
          </a:bodyPr>
          <a:lstStyle/>
          <a:p>
            <a:pPr defTabSz="685800">
              <a:defRPr/>
            </a:pPr>
            <a:r>
              <a:rPr lang="en-US" altLang="ja-JP" sz="1350">
                <a:ea typeface="+mn-lt"/>
                <a:cs typeface="+mn-lt"/>
              </a:rPr>
              <a:t>C-SPACE</a:t>
            </a:r>
            <a:endParaRPr lang="en-US" altLang="ja-JP" sz="1350">
              <a:latin typeface="メイリオ"/>
              <a:ea typeface="メイリオ"/>
            </a:endParaRPr>
          </a:p>
          <a:p>
            <a:pPr marL="0" marR="0" lvl="0" indent="0" algn="l" defTabSz="685800">
              <a:lnSpc>
                <a:spcPct val="100000"/>
              </a:lnSpc>
              <a:spcBef>
                <a:spcPts val="0"/>
              </a:spcBef>
              <a:spcAft>
                <a:spcPts val="0"/>
              </a:spcAft>
              <a:buNone/>
              <a:tabLst/>
              <a:defRPr/>
            </a:pPr>
            <a:r>
              <a:rPr lang="ja-JP" altLang="ja-JP" sz="1350">
                <a:latin typeface="メイリオ"/>
                <a:ea typeface="メイリオ"/>
              </a:rPr>
              <a:t>2021/7/23 授業担当教員撮影</a:t>
            </a:r>
            <a:endParaRPr lang="en-US" altLang="ja-JP" sz="1350">
              <a:latin typeface="メイリオ"/>
              <a:ea typeface="メイリオ"/>
            </a:endParaRPr>
          </a:p>
        </p:txBody>
      </p:sp>
      <p:pic>
        <p:nvPicPr>
          <p:cNvPr id="4" name="図 7">
            <a:extLst>
              <a:ext uri="{FF2B5EF4-FFF2-40B4-BE49-F238E27FC236}">
                <a16:creationId xmlns:a16="http://schemas.microsoft.com/office/drawing/2014/main" id="{ED4CCF13-CEC7-CA4A-9B68-24DCEEE85488}"/>
              </a:ext>
            </a:extLst>
          </p:cNvPr>
          <p:cNvPicPr>
            <a:picLocks noChangeAspect="1"/>
          </p:cNvPicPr>
          <p:nvPr/>
        </p:nvPicPr>
        <p:blipFill>
          <a:blip r:embed="rId4"/>
          <a:stretch>
            <a:fillRect/>
          </a:stretch>
        </p:blipFill>
        <p:spPr>
          <a:xfrm>
            <a:off x="5498967" y="198355"/>
            <a:ext cx="3627119" cy="2651291"/>
          </a:xfrm>
          <a:prstGeom prst="rect">
            <a:avLst/>
          </a:prstGeom>
          <a:ln>
            <a:noFill/>
          </a:ln>
          <a:effectLst>
            <a:softEdge rad="112500"/>
          </a:effectLst>
        </p:spPr>
      </p:pic>
    </p:spTree>
    <p:extLst>
      <p:ext uri="{BB962C8B-B14F-4D97-AF65-F5344CB8AC3E}">
        <p14:creationId xmlns:p14="http://schemas.microsoft.com/office/powerpoint/2010/main" val="3665955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405EBA21-7560-B941-9A96-747B8FD0727F}"/>
              </a:ext>
            </a:extLst>
          </p:cNvPr>
          <p:cNvPicPr>
            <a:picLocks noChangeAspect="1"/>
          </p:cNvPicPr>
          <p:nvPr/>
        </p:nvPicPr>
        <p:blipFill>
          <a:blip r:embed="rId3"/>
          <a:stretch>
            <a:fillRect/>
          </a:stretch>
        </p:blipFill>
        <p:spPr>
          <a:xfrm>
            <a:off x="5786467" y="922592"/>
            <a:ext cx="3311997" cy="2509628"/>
          </a:xfrm>
          <a:prstGeom prst="rect">
            <a:avLst/>
          </a:prstGeom>
          <a:ln>
            <a:noFill/>
          </a:ln>
          <a:effectLst>
            <a:softEdge rad="112500"/>
          </a:effectLst>
        </p:spPr>
      </p:pic>
      <p:sp>
        <p:nvSpPr>
          <p:cNvPr id="6" name="TextBox 5">
            <a:extLst>
              <a:ext uri="{FF2B5EF4-FFF2-40B4-BE49-F238E27FC236}">
                <a16:creationId xmlns:a16="http://schemas.microsoft.com/office/drawing/2014/main" id="{B44E1B15-8ACA-9346-B81E-7652F6DE8B11}"/>
              </a:ext>
            </a:extLst>
          </p:cNvPr>
          <p:cNvSpPr txBox="1"/>
          <p:nvPr/>
        </p:nvSpPr>
        <p:spPr>
          <a:xfrm>
            <a:off x="6121606" y="507185"/>
            <a:ext cx="3305594" cy="623248"/>
          </a:xfrm>
          <a:prstGeom prst="rect">
            <a:avLst/>
          </a:prstGeom>
          <a:noFill/>
        </p:spPr>
        <p:txBody>
          <a:bodyPr wrap="square" lIns="68580" tIns="34290" rIns="68580" bIns="34290" rtlCol="0" anchor="t">
            <a:spAutoFit/>
          </a:bodyPr>
          <a:lstStyle/>
          <a:p>
            <a:pPr algn="l"/>
            <a:r>
              <a:rPr lang="ja-JP" altLang="en-US" sz="1200">
                <a:latin typeface="Meiryo"/>
                <a:ea typeface="Meiryo"/>
              </a:rPr>
              <a:t>理事会の様子</a:t>
            </a:r>
          </a:p>
          <a:p>
            <a:r>
              <a:rPr lang="en-US" altLang="ja-JP" sz="1200">
                <a:ea typeface="+mn-lt"/>
                <a:cs typeface="+mn-lt"/>
              </a:rPr>
              <a:t>2021/7/6</a:t>
            </a:r>
            <a:r>
              <a:rPr lang="ja-JP" sz="1200">
                <a:ea typeface="+mn-lt"/>
                <a:cs typeface="+mn-lt"/>
              </a:rPr>
              <a:t>　授業担当教員撮影</a:t>
            </a:r>
            <a:endParaRPr lang="en-US" altLang="ja-JP" sz="1200">
              <a:ea typeface="+mn-lt"/>
              <a:cs typeface="+mn-lt"/>
            </a:endParaRPr>
          </a:p>
          <a:p>
            <a:endParaRPr lang="ja-JP" altLang="en-US" sz="1200">
              <a:latin typeface="Meiryo"/>
              <a:ea typeface="Meiryo"/>
            </a:endParaRPr>
          </a:p>
        </p:txBody>
      </p:sp>
      <p:pic>
        <p:nvPicPr>
          <p:cNvPr id="9" name="図 9">
            <a:extLst>
              <a:ext uri="{FF2B5EF4-FFF2-40B4-BE49-F238E27FC236}">
                <a16:creationId xmlns:a16="http://schemas.microsoft.com/office/drawing/2014/main" id="{3DE5C808-CA7A-4647-A49E-C4BBE652EEAA}"/>
              </a:ext>
            </a:extLst>
          </p:cNvPr>
          <p:cNvPicPr>
            <a:picLocks noChangeAspect="1"/>
          </p:cNvPicPr>
          <p:nvPr/>
        </p:nvPicPr>
        <p:blipFill>
          <a:blip r:embed="rId4"/>
          <a:stretch>
            <a:fillRect/>
          </a:stretch>
        </p:blipFill>
        <p:spPr>
          <a:xfrm>
            <a:off x="6249718" y="3703137"/>
            <a:ext cx="2774782" cy="2097379"/>
          </a:xfrm>
          <a:prstGeom prst="rect">
            <a:avLst/>
          </a:prstGeom>
          <a:ln>
            <a:noFill/>
          </a:ln>
          <a:effectLst>
            <a:softEdge rad="112500"/>
          </a:effectLst>
        </p:spPr>
      </p:pic>
      <p:sp>
        <p:nvSpPr>
          <p:cNvPr id="10" name="TextBox 5">
            <a:extLst>
              <a:ext uri="{FF2B5EF4-FFF2-40B4-BE49-F238E27FC236}">
                <a16:creationId xmlns:a16="http://schemas.microsoft.com/office/drawing/2014/main" id="{FA1CEA4D-7260-4149-89D5-F67AB48C2580}"/>
              </a:ext>
            </a:extLst>
          </p:cNvPr>
          <p:cNvSpPr txBox="1"/>
          <p:nvPr/>
        </p:nvSpPr>
        <p:spPr>
          <a:xfrm>
            <a:off x="6550717" y="5771926"/>
            <a:ext cx="3436397" cy="924099"/>
          </a:xfrm>
          <a:prstGeom prst="rect">
            <a:avLst/>
          </a:prstGeom>
          <a:noFill/>
        </p:spPr>
        <p:txBody>
          <a:bodyPr wrap="square" lIns="68580" tIns="34290" rIns="68580" bIns="3429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altLang="ja-JP" sz="1200">
                <a:latin typeface="Meiryo"/>
                <a:ea typeface="ＭＳ Ｐゴシック"/>
                <a:cs typeface="+mn-lt"/>
              </a:rPr>
              <a:t>SNS</a:t>
            </a:r>
            <a:r>
              <a:rPr lang="ja-JP" altLang="en-US" sz="1200">
                <a:latin typeface="Meiryo"/>
                <a:ea typeface="Meiryo"/>
                <a:cs typeface="+mn-lt"/>
              </a:rPr>
              <a:t>講習会の様子</a:t>
            </a:r>
          </a:p>
          <a:p>
            <a:r>
              <a:rPr lang="en-US" altLang="ja-JP" sz="1200">
                <a:latin typeface="Meiryo"/>
                <a:ea typeface="+mn-lt"/>
                <a:cs typeface="+mn-lt"/>
              </a:rPr>
              <a:t>2021/7/19</a:t>
            </a:r>
            <a:r>
              <a:rPr lang="ja-JP" sz="1200">
                <a:latin typeface="Meiryo"/>
                <a:ea typeface="Meiryo"/>
                <a:cs typeface="+mn-lt"/>
              </a:rPr>
              <a:t>　授業担当教員撮影</a:t>
            </a:r>
            <a:endParaRPr lang="en-US" altLang="ja-JP" sz="1200">
              <a:latin typeface="Meiryo"/>
              <a:ea typeface="Meiryo"/>
              <a:cs typeface="+mn-lt"/>
            </a:endParaRPr>
          </a:p>
          <a:p>
            <a:pPr marL="128270" indent="-128270">
              <a:lnSpc>
                <a:spcPct val="90000"/>
              </a:lnSpc>
              <a:spcBef>
                <a:spcPts val="900"/>
              </a:spcBef>
              <a:spcAft>
                <a:spcPts val="150"/>
              </a:spcAft>
              <a:buFont typeface="Arial,Sans-Serif"/>
              <a:buChar char="•"/>
            </a:pPr>
            <a:endParaRPr lang="ja-JP" sz="1200">
              <a:ea typeface="+mn-lt"/>
              <a:cs typeface="+mn-lt"/>
            </a:endParaRPr>
          </a:p>
          <a:p>
            <a:endParaRPr lang="ja-JP" altLang="en-US" sz="1200">
              <a:latin typeface="Meiryo"/>
              <a:ea typeface="Meiryo"/>
              <a:cs typeface="Calibri"/>
            </a:endParaRPr>
          </a:p>
        </p:txBody>
      </p:sp>
      <mc:AlternateContent xmlns:mc="http://schemas.openxmlformats.org/markup-compatibility/2006">
        <mc:Choice xmlns:p14="http://schemas.microsoft.com/office/powerpoint/2010/main" Requires="p14">
          <p:contentPart p14:bwMode="auto" r:id="rId5">
            <p14:nvContentPartPr>
              <p14:cNvPr id="29" name="インク 28">
                <a:extLst>
                  <a:ext uri="{FF2B5EF4-FFF2-40B4-BE49-F238E27FC236}">
                    <a16:creationId xmlns:a16="http://schemas.microsoft.com/office/drawing/2014/main" id="{90EBCF78-5B21-4E3A-BA56-B327DCE09081}"/>
                  </a:ext>
                </a:extLst>
              </p14:cNvPr>
              <p14:cNvContentPartPr/>
              <p14:nvPr/>
            </p14:nvContentPartPr>
            <p14:xfrm>
              <a:off x="6479120" y="1700724"/>
              <a:ext cx="123825" cy="171450"/>
            </p14:xfrm>
          </p:contentPart>
        </mc:Choice>
        <mc:Fallback>
          <p:pic>
            <p:nvPicPr>
              <p:cNvPr id="29" name="インク 28">
                <a:extLst>
                  <a:ext uri="{FF2B5EF4-FFF2-40B4-BE49-F238E27FC236}">
                    <a16:creationId xmlns:a16="http://schemas.microsoft.com/office/drawing/2014/main" id="{90EBCF78-5B21-4E3A-BA56-B327DCE09081}"/>
                  </a:ext>
                </a:extLst>
              </p:cNvPr>
              <p:cNvPicPr/>
              <p:nvPr/>
            </p:nvPicPr>
            <p:blipFill>
              <a:blip r:embed="rId6"/>
              <a:stretch>
                <a:fillRect/>
              </a:stretch>
            </p:blipFill>
            <p:spPr>
              <a:xfrm>
                <a:off x="6460857" y="1682407"/>
                <a:ext cx="159986" cy="207718"/>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0" name="インク 29">
                <a:extLst>
                  <a:ext uri="{FF2B5EF4-FFF2-40B4-BE49-F238E27FC236}">
                    <a16:creationId xmlns:a16="http://schemas.microsoft.com/office/drawing/2014/main" id="{90B5EA5C-6FDF-4EF3-9E5E-602FCA42A595}"/>
                  </a:ext>
                </a:extLst>
              </p14:cNvPr>
              <p14:cNvContentPartPr/>
              <p14:nvPr/>
            </p14:nvContentPartPr>
            <p14:xfrm>
              <a:off x="5997141" y="1594548"/>
              <a:ext cx="85725" cy="66675"/>
            </p14:xfrm>
          </p:contentPart>
        </mc:Choice>
        <mc:Fallback>
          <p:pic>
            <p:nvPicPr>
              <p:cNvPr id="30" name="インク 29">
                <a:extLst>
                  <a:ext uri="{FF2B5EF4-FFF2-40B4-BE49-F238E27FC236}">
                    <a16:creationId xmlns:a16="http://schemas.microsoft.com/office/drawing/2014/main" id="{90B5EA5C-6FDF-4EF3-9E5E-602FCA42A595}"/>
                  </a:ext>
                </a:extLst>
              </p:cNvPr>
              <p:cNvPicPr/>
              <p:nvPr/>
            </p:nvPicPr>
            <p:blipFill>
              <a:blip r:embed="rId8"/>
              <a:stretch>
                <a:fillRect/>
              </a:stretch>
            </p:blipFill>
            <p:spPr>
              <a:xfrm>
                <a:off x="5979132" y="1575389"/>
                <a:ext cx="121384" cy="104611"/>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31" name="インク 30">
                <a:extLst>
                  <a:ext uri="{FF2B5EF4-FFF2-40B4-BE49-F238E27FC236}">
                    <a16:creationId xmlns:a16="http://schemas.microsoft.com/office/drawing/2014/main" id="{E2C619E6-04E6-4E42-81F3-AA82BD9C5F57}"/>
                  </a:ext>
                </a:extLst>
              </p14:cNvPr>
              <p14:cNvContentPartPr/>
              <p14:nvPr/>
            </p14:nvContentPartPr>
            <p14:xfrm>
              <a:off x="6837420" y="1673248"/>
              <a:ext cx="76200" cy="85725"/>
            </p14:xfrm>
          </p:contentPart>
        </mc:Choice>
        <mc:Fallback>
          <p:pic>
            <p:nvPicPr>
              <p:cNvPr id="31" name="インク 30">
                <a:extLst>
                  <a:ext uri="{FF2B5EF4-FFF2-40B4-BE49-F238E27FC236}">
                    <a16:creationId xmlns:a16="http://schemas.microsoft.com/office/drawing/2014/main" id="{E2C619E6-04E6-4E42-81F3-AA82BD9C5F57}"/>
                  </a:ext>
                </a:extLst>
              </p:cNvPr>
              <p:cNvPicPr/>
              <p:nvPr/>
            </p:nvPicPr>
            <p:blipFill>
              <a:blip r:embed="rId10"/>
              <a:stretch>
                <a:fillRect/>
              </a:stretch>
            </p:blipFill>
            <p:spPr>
              <a:xfrm>
                <a:off x="6820102" y="1655609"/>
                <a:ext cx="110490" cy="12065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32" name="インク 31">
                <a:extLst>
                  <a:ext uri="{FF2B5EF4-FFF2-40B4-BE49-F238E27FC236}">
                    <a16:creationId xmlns:a16="http://schemas.microsoft.com/office/drawing/2014/main" id="{F651C823-17E7-450C-BA70-7D0DB171B6B6}"/>
                  </a:ext>
                </a:extLst>
              </p14:cNvPr>
              <p14:cNvContentPartPr/>
              <p14:nvPr/>
            </p14:nvContentPartPr>
            <p14:xfrm>
              <a:off x="7102891" y="1690109"/>
              <a:ext cx="66675" cy="76200"/>
            </p14:xfrm>
          </p:contentPart>
        </mc:Choice>
        <mc:Fallback>
          <p:pic>
            <p:nvPicPr>
              <p:cNvPr id="32" name="インク 31">
                <a:extLst>
                  <a:ext uri="{FF2B5EF4-FFF2-40B4-BE49-F238E27FC236}">
                    <a16:creationId xmlns:a16="http://schemas.microsoft.com/office/drawing/2014/main" id="{F651C823-17E7-450C-BA70-7D0DB171B6B6}"/>
                  </a:ext>
                </a:extLst>
              </p:cNvPr>
              <p:cNvPicPr/>
              <p:nvPr/>
            </p:nvPicPr>
            <p:blipFill>
              <a:blip r:embed="rId12"/>
              <a:stretch>
                <a:fillRect/>
              </a:stretch>
            </p:blipFill>
            <p:spPr>
              <a:xfrm>
                <a:off x="7085437" y="1671879"/>
                <a:ext cx="101234" cy="112295"/>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34" name="インク 33">
                <a:extLst>
                  <a:ext uri="{FF2B5EF4-FFF2-40B4-BE49-F238E27FC236}">
                    <a16:creationId xmlns:a16="http://schemas.microsoft.com/office/drawing/2014/main" id="{DD7B19C9-6EE6-4F81-9AC1-45DFE3C5118A}"/>
                  </a:ext>
                </a:extLst>
              </p14:cNvPr>
              <p14:cNvContentPartPr/>
              <p14:nvPr/>
            </p14:nvContentPartPr>
            <p14:xfrm>
              <a:off x="6732979" y="4286962"/>
              <a:ext cx="171450" cy="171450"/>
            </p14:xfrm>
          </p:contentPart>
        </mc:Choice>
        <mc:Fallback>
          <p:pic>
            <p:nvPicPr>
              <p:cNvPr id="34" name="インク 33">
                <a:extLst>
                  <a:ext uri="{FF2B5EF4-FFF2-40B4-BE49-F238E27FC236}">
                    <a16:creationId xmlns:a16="http://schemas.microsoft.com/office/drawing/2014/main" id="{DD7B19C9-6EE6-4F81-9AC1-45DFE3C5118A}"/>
                  </a:ext>
                </a:extLst>
              </p:cNvPr>
              <p:cNvPicPr/>
              <p:nvPr/>
            </p:nvPicPr>
            <p:blipFill>
              <a:blip r:embed="rId14"/>
              <a:stretch>
                <a:fillRect/>
              </a:stretch>
            </p:blipFill>
            <p:spPr>
              <a:xfrm>
                <a:off x="6714583" y="4269065"/>
                <a:ext cx="207874" cy="206885"/>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35" name="インク 34">
                <a:extLst>
                  <a:ext uri="{FF2B5EF4-FFF2-40B4-BE49-F238E27FC236}">
                    <a16:creationId xmlns:a16="http://schemas.microsoft.com/office/drawing/2014/main" id="{A537E523-A1A2-42B6-8E1B-8DA95E1F308C}"/>
                  </a:ext>
                </a:extLst>
              </p14:cNvPr>
              <p14:cNvContentPartPr/>
              <p14:nvPr/>
            </p14:nvContentPartPr>
            <p14:xfrm>
              <a:off x="6402502" y="4532658"/>
              <a:ext cx="47624" cy="142875"/>
            </p14:xfrm>
          </p:contentPart>
        </mc:Choice>
        <mc:Fallback>
          <p:pic>
            <p:nvPicPr>
              <p:cNvPr id="35" name="インク 34">
                <a:extLst>
                  <a:ext uri="{FF2B5EF4-FFF2-40B4-BE49-F238E27FC236}">
                    <a16:creationId xmlns:a16="http://schemas.microsoft.com/office/drawing/2014/main" id="{A537E523-A1A2-42B6-8E1B-8DA95E1F308C}"/>
                  </a:ext>
                </a:extLst>
              </p:cNvPr>
              <p:cNvPicPr/>
              <p:nvPr/>
            </p:nvPicPr>
            <p:blipFill>
              <a:blip r:embed="rId16"/>
              <a:stretch>
                <a:fillRect/>
              </a:stretch>
            </p:blipFill>
            <p:spPr>
              <a:xfrm>
                <a:off x="6385966" y="4514434"/>
                <a:ext cx="80366" cy="178958"/>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36" name="インク 35">
                <a:extLst>
                  <a:ext uri="{FF2B5EF4-FFF2-40B4-BE49-F238E27FC236}">
                    <a16:creationId xmlns:a16="http://schemas.microsoft.com/office/drawing/2014/main" id="{7F3D206F-B8C7-435B-8501-DE69FABAE0B1}"/>
                  </a:ext>
                </a:extLst>
              </p14:cNvPr>
              <p14:cNvContentPartPr/>
              <p14:nvPr/>
            </p14:nvContentPartPr>
            <p14:xfrm>
              <a:off x="7638719" y="4337318"/>
              <a:ext cx="123825" cy="104775"/>
            </p14:xfrm>
          </p:contentPart>
        </mc:Choice>
        <mc:Fallback>
          <p:pic>
            <p:nvPicPr>
              <p:cNvPr id="36" name="インク 35">
                <a:extLst>
                  <a:ext uri="{FF2B5EF4-FFF2-40B4-BE49-F238E27FC236}">
                    <a16:creationId xmlns:a16="http://schemas.microsoft.com/office/drawing/2014/main" id="{7F3D206F-B8C7-435B-8501-DE69FABAE0B1}"/>
                  </a:ext>
                </a:extLst>
              </p:cNvPr>
              <p:cNvPicPr/>
              <p:nvPr/>
            </p:nvPicPr>
            <p:blipFill>
              <a:blip r:embed="rId18"/>
              <a:stretch>
                <a:fillRect/>
              </a:stretch>
            </p:blipFill>
            <p:spPr>
              <a:xfrm>
                <a:off x="7621080" y="4319377"/>
                <a:ext cx="158750" cy="140298"/>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37" name="インク 36">
                <a:extLst>
                  <a:ext uri="{FF2B5EF4-FFF2-40B4-BE49-F238E27FC236}">
                    <a16:creationId xmlns:a16="http://schemas.microsoft.com/office/drawing/2014/main" id="{69242E94-3912-40EF-8547-7BCD51A424B5}"/>
                  </a:ext>
                </a:extLst>
              </p14:cNvPr>
              <p14:cNvContentPartPr/>
              <p14:nvPr/>
            </p14:nvContentPartPr>
            <p14:xfrm>
              <a:off x="8788209" y="4365357"/>
              <a:ext cx="85725" cy="171450"/>
            </p14:xfrm>
          </p:contentPart>
        </mc:Choice>
        <mc:Fallback>
          <p:pic>
            <p:nvPicPr>
              <p:cNvPr id="37" name="インク 36">
                <a:extLst>
                  <a:ext uri="{FF2B5EF4-FFF2-40B4-BE49-F238E27FC236}">
                    <a16:creationId xmlns:a16="http://schemas.microsoft.com/office/drawing/2014/main" id="{69242E94-3912-40EF-8547-7BCD51A424B5}"/>
                  </a:ext>
                </a:extLst>
              </p:cNvPr>
              <p:cNvPicPr/>
              <p:nvPr/>
            </p:nvPicPr>
            <p:blipFill>
              <a:blip r:embed="rId20"/>
              <a:stretch>
                <a:fillRect/>
              </a:stretch>
            </p:blipFill>
            <p:spPr>
              <a:xfrm>
                <a:off x="8770570" y="4347826"/>
                <a:ext cx="120650" cy="206161"/>
              </a:xfrm>
              <a:prstGeom prst="rect">
                <a:avLst/>
              </a:prstGeom>
            </p:spPr>
          </p:pic>
        </mc:Fallback>
      </mc:AlternateContent>
      <p:sp>
        <p:nvSpPr>
          <p:cNvPr id="7" name="Title 1">
            <a:extLst>
              <a:ext uri="{FF2B5EF4-FFF2-40B4-BE49-F238E27FC236}">
                <a16:creationId xmlns:a16="http://schemas.microsoft.com/office/drawing/2014/main" id="{9885531C-4EDB-4437-A19A-3F05C5E4D023}"/>
              </a:ext>
            </a:extLst>
          </p:cNvPr>
          <p:cNvSpPr txBox="1">
            <a:spLocks/>
          </p:cNvSpPr>
          <p:nvPr/>
        </p:nvSpPr>
        <p:spPr>
          <a:xfrm>
            <a:off x="454728" y="450415"/>
            <a:ext cx="1696129" cy="482997"/>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sp>
        <p:nvSpPr>
          <p:cNvPr id="11" name="コンテンツ プレースホルダー 2">
            <a:extLst>
              <a:ext uri="{FF2B5EF4-FFF2-40B4-BE49-F238E27FC236}">
                <a16:creationId xmlns:a16="http://schemas.microsoft.com/office/drawing/2014/main" id="{7BF88214-E5C7-493F-9E41-091671EDCAFE}"/>
              </a:ext>
            </a:extLst>
          </p:cNvPr>
          <p:cNvSpPr txBox="1">
            <a:spLocks/>
          </p:cNvSpPr>
          <p:nvPr/>
        </p:nvSpPr>
        <p:spPr>
          <a:xfrm>
            <a:off x="250242" y="1201173"/>
            <a:ext cx="7288448" cy="4371402"/>
          </a:xfrm>
          <a:prstGeom prst="rect">
            <a:avLst/>
          </a:prstGeom>
        </p:spPr>
        <p:txBody>
          <a:bodyPr vert="horz" lIns="68580" tIns="34290" rIns="68580" bIns="3429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457200" indent="-457200">
              <a:buFont typeface="Wingdings" charset="2"/>
              <a:buChar char="Ø"/>
            </a:pPr>
            <a:r>
              <a:rPr lang="en-US" altLang="ja-JP" sz="2800">
                <a:ea typeface="メイリオ"/>
                <a:cs typeface="+mn-lt"/>
              </a:rPr>
              <a:t>観察(</a:t>
            </a:r>
            <a:r>
              <a:rPr lang="ja-JP" altLang="en-US" sz="2800">
                <a:ea typeface="メイリオ"/>
                <a:cs typeface="+mn-lt"/>
              </a:rPr>
              <a:t>参与観察</a:t>
            </a:r>
            <a:r>
              <a:rPr lang="en-US" altLang="ja-JP" sz="2800">
                <a:ea typeface="メイリオ"/>
                <a:cs typeface="+mn-lt"/>
              </a:rPr>
              <a:t>)</a:t>
            </a:r>
            <a:endParaRPr lang="ja-JP" altLang="en-US" sz="2400">
              <a:ea typeface="メイリオ"/>
            </a:endParaRPr>
          </a:p>
          <a:p>
            <a:pPr marL="457200" indent="-457200">
              <a:buFont typeface="Wingdings" charset="2"/>
              <a:buChar char="Ø"/>
            </a:pPr>
            <a:endParaRPr lang="ja-JP" altLang="en-US" sz="2800" b="1">
              <a:ea typeface="メイリオ"/>
            </a:endParaRPr>
          </a:p>
          <a:p>
            <a:pPr marL="0" indent="0">
              <a:buNone/>
            </a:pPr>
            <a:r>
              <a:rPr lang="ja-JP" altLang="en-US" sz="2800">
                <a:ea typeface="メイリオ"/>
              </a:rPr>
              <a:t>・理事会参加</a:t>
            </a:r>
            <a:endParaRPr lang="ja-JP" altLang="en-US" sz="2400">
              <a:ea typeface="メイリオ"/>
            </a:endParaRPr>
          </a:p>
          <a:p>
            <a:pPr marL="0" indent="0">
              <a:buNone/>
            </a:pPr>
            <a:r>
              <a:rPr lang="ja-JP" altLang="en-US" sz="2400">
                <a:ea typeface="メイリオ"/>
              </a:rPr>
              <a:t>　市場公式SNSについて指摘</a:t>
            </a:r>
          </a:p>
          <a:p>
            <a:pPr marL="0" indent="0">
              <a:buNone/>
            </a:pPr>
            <a:r>
              <a:rPr lang="ja-JP" altLang="en-US" sz="2400">
                <a:ea typeface="メイリオ"/>
              </a:rPr>
              <a:t>　→講習会の要望</a:t>
            </a:r>
          </a:p>
          <a:p>
            <a:pPr marL="0" indent="0">
              <a:buNone/>
            </a:pPr>
            <a:endParaRPr lang="ja-JP" altLang="en-US" sz="2400">
              <a:ea typeface="メイリオ"/>
            </a:endParaRPr>
          </a:p>
          <a:p>
            <a:pPr marL="0" indent="0">
              <a:buNone/>
            </a:pPr>
            <a:r>
              <a:rPr lang="ja-JP" altLang="en-US" sz="2400">
                <a:ea typeface="メイリオ"/>
              </a:rPr>
              <a:t>・SNS講習会開講　</a:t>
            </a:r>
            <a:endParaRPr lang="ja-JP" altLang="en-US" sz="2400">
              <a:ea typeface="メイリオ"/>
              <a:cs typeface="+mn-lt"/>
            </a:endParaRPr>
          </a:p>
          <a:p>
            <a:endParaRPr lang="ja-JP" altLang="en-US" sz="2400">
              <a:ea typeface="メイリオ"/>
              <a:cs typeface="Calibri"/>
            </a:endParaRPr>
          </a:p>
        </p:txBody>
      </p:sp>
    </p:spTree>
    <p:extLst>
      <p:ext uri="{BB962C8B-B14F-4D97-AF65-F5344CB8AC3E}">
        <p14:creationId xmlns:p14="http://schemas.microsoft.com/office/powerpoint/2010/main" val="1571403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C6FFFB-E32C-41B4-A6BE-10A4407140E9}"/>
              </a:ext>
            </a:extLst>
          </p:cNvPr>
          <p:cNvSpPr>
            <a:spLocks noGrp="1"/>
          </p:cNvSpPr>
          <p:nvPr>
            <p:ph type="title"/>
          </p:nvPr>
        </p:nvSpPr>
        <p:spPr/>
        <p:txBody>
          <a:bodyPr/>
          <a:lstStyle/>
          <a:p>
            <a:r>
              <a:rPr lang="ja-JP" altLang="en-US">
                <a:ea typeface="メイリオ"/>
                <a:cs typeface="Calibri Light"/>
              </a:rPr>
              <a:t>目次</a:t>
            </a:r>
          </a:p>
        </p:txBody>
      </p:sp>
      <p:sp>
        <p:nvSpPr>
          <p:cNvPr id="3" name="コンテンツ プレースホルダー 2">
            <a:extLst>
              <a:ext uri="{FF2B5EF4-FFF2-40B4-BE49-F238E27FC236}">
                <a16:creationId xmlns:a16="http://schemas.microsoft.com/office/drawing/2014/main" id="{32410EAB-3970-4DD4-9162-2E6B4C417807}"/>
              </a:ext>
            </a:extLst>
          </p:cNvPr>
          <p:cNvSpPr>
            <a:spLocks noGrp="1"/>
          </p:cNvSpPr>
          <p:nvPr>
            <p:ph idx="1"/>
          </p:nvPr>
        </p:nvSpPr>
        <p:spPr/>
        <p:txBody>
          <a:bodyPr vert="horz" lIns="68580" tIns="34290" rIns="68580" bIns="34290" rtlCol="0" anchor="t">
            <a:noAutofit/>
          </a:bodyPr>
          <a:lstStyle/>
          <a:p>
            <a:pPr marL="0" indent="0">
              <a:buNone/>
            </a:pPr>
            <a:r>
              <a:rPr lang="ja-JP" altLang="en-US" sz="2400">
                <a:ea typeface="メイリオ"/>
              </a:rPr>
              <a:t>１，研究背景</a:t>
            </a:r>
            <a:endParaRPr lang="ja-JP" altLang="en-US" sz="2400">
              <a:ea typeface="メイリオ"/>
              <a:cs typeface="Calibri"/>
            </a:endParaRPr>
          </a:p>
          <a:p>
            <a:pPr marL="0" indent="0">
              <a:buNone/>
            </a:pPr>
            <a:r>
              <a:rPr lang="ja-JP" altLang="en-US" sz="2400">
                <a:ea typeface="メイリオ"/>
              </a:rPr>
              <a:t>２，文献調査</a:t>
            </a:r>
            <a:endParaRPr lang="ja-JP" altLang="en-US" sz="2400">
              <a:ea typeface="メイリオ"/>
              <a:cs typeface="Calibri"/>
            </a:endParaRPr>
          </a:p>
          <a:p>
            <a:pPr marL="0" indent="0">
              <a:buNone/>
            </a:pPr>
            <a:r>
              <a:rPr lang="ja-JP" altLang="en-US" sz="2400">
                <a:ea typeface="メイリオ"/>
              </a:rPr>
              <a:t>３，研究動機</a:t>
            </a:r>
            <a:endParaRPr lang="ja-JP" altLang="en-US" sz="2400">
              <a:ea typeface="メイリオ"/>
              <a:cs typeface="Calibri"/>
            </a:endParaRPr>
          </a:p>
          <a:p>
            <a:pPr marL="0" indent="0">
              <a:buNone/>
            </a:pPr>
            <a:r>
              <a:rPr lang="ja-JP" altLang="en-US" sz="2400">
                <a:ea typeface="メイリオ"/>
              </a:rPr>
              <a:t>４，研究の意義、目的</a:t>
            </a:r>
            <a:endParaRPr lang="ja-JP" altLang="en-US" sz="2400">
              <a:ea typeface="メイリオ"/>
              <a:cs typeface="Calibri"/>
            </a:endParaRPr>
          </a:p>
          <a:p>
            <a:pPr marL="0" indent="0">
              <a:buNone/>
            </a:pPr>
            <a:r>
              <a:rPr lang="ja-JP" altLang="en-US" sz="2400">
                <a:ea typeface="メイリオ"/>
              </a:rPr>
              <a:t>５，方法</a:t>
            </a:r>
            <a:endParaRPr lang="ja-JP" altLang="en-US" sz="2400">
              <a:ea typeface="メイリオ"/>
              <a:cs typeface="Calibri"/>
            </a:endParaRPr>
          </a:p>
          <a:p>
            <a:pPr marL="0" indent="0">
              <a:buNone/>
            </a:pPr>
            <a:r>
              <a:rPr lang="ja-JP" altLang="en-US" sz="2400">
                <a:ea typeface="メイリオ"/>
              </a:rPr>
              <a:t>６，結果</a:t>
            </a:r>
            <a:endParaRPr lang="ja-JP" altLang="en-US" sz="2400">
              <a:ea typeface="メイリオ"/>
              <a:cs typeface="Calibri"/>
            </a:endParaRPr>
          </a:p>
          <a:p>
            <a:pPr marL="0" indent="0">
              <a:buNone/>
            </a:pPr>
            <a:r>
              <a:rPr lang="ja-JP" altLang="en-US" sz="2400">
                <a:ea typeface="メイリオ"/>
              </a:rPr>
              <a:t>７，考察</a:t>
            </a:r>
            <a:endParaRPr lang="ja-JP" altLang="en-US" sz="2400">
              <a:ea typeface="メイリオ"/>
              <a:cs typeface="Calibri"/>
            </a:endParaRPr>
          </a:p>
          <a:p>
            <a:pPr marL="0" indent="0">
              <a:buNone/>
            </a:pPr>
            <a:r>
              <a:rPr lang="ja-JP" altLang="en-US" sz="2400">
                <a:ea typeface="メイリオ"/>
              </a:rPr>
              <a:t>８，結論</a:t>
            </a:r>
            <a:endParaRPr lang="ja-JP" altLang="en-US" sz="2400">
              <a:ea typeface="メイリオ"/>
              <a:cs typeface="Calibri"/>
            </a:endParaRPr>
          </a:p>
          <a:p>
            <a:pPr marL="0" indent="0">
              <a:buNone/>
            </a:pPr>
            <a:r>
              <a:rPr lang="ja-JP" altLang="en-US" sz="2400">
                <a:ea typeface="メイリオ"/>
                <a:cs typeface="Calibri"/>
              </a:rPr>
              <a:t>９，参考文献</a:t>
            </a:r>
          </a:p>
          <a:p>
            <a:pPr marL="0" indent="0">
              <a:buNone/>
            </a:pPr>
            <a:endParaRPr lang="ja-JP" altLang="en-US" sz="2400">
              <a:ea typeface="メイリオ"/>
              <a:cs typeface="Calibri"/>
            </a:endParaRPr>
          </a:p>
        </p:txBody>
      </p:sp>
    </p:spTree>
    <p:extLst>
      <p:ext uri="{BB962C8B-B14F-4D97-AF65-F5344CB8AC3E}">
        <p14:creationId xmlns:p14="http://schemas.microsoft.com/office/powerpoint/2010/main" val="2412162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C9119CA-FD47-4219-948E-D28741B82A93}"/>
              </a:ext>
            </a:extLst>
          </p:cNvPr>
          <p:cNvSpPr txBox="1"/>
          <p:nvPr/>
        </p:nvSpPr>
        <p:spPr>
          <a:xfrm>
            <a:off x="452516" y="1184893"/>
            <a:ext cx="8910395"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2400">
                <a:latin typeface="Meiryo"/>
                <a:ea typeface="Meiryo"/>
                <a:cs typeface="Calibri"/>
              </a:rPr>
              <a:t>その後</a:t>
            </a:r>
            <a:endParaRPr lang="ja-JP">
              <a:latin typeface="Calibri" panose="020F0502020204030204"/>
              <a:ea typeface="ＭＳ Ｐゴシック" panose="020B0600070205080204" pitchFamily="34" charset="-128"/>
              <a:cs typeface="Calibri"/>
            </a:endParaRPr>
          </a:p>
          <a:p>
            <a:pPr algn="l"/>
            <a:r>
              <a:rPr lang="ja-JP" altLang="en-US" sz="2400">
                <a:latin typeface="Meiryo"/>
                <a:ea typeface="Meiryo"/>
                <a:cs typeface="Calibri"/>
              </a:rPr>
              <a:t>公式Instagramの運用を私たちに任せることを提案、承諾</a:t>
            </a:r>
            <a:endParaRPr lang="ja-JP">
              <a:ea typeface="ＭＳ Ｐゴシック"/>
              <a:cs typeface="Calibri"/>
            </a:endParaRPr>
          </a:p>
          <a:p>
            <a:r>
              <a:rPr lang="ja-JP" altLang="en-US" sz="2400">
                <a:latin typeface="Meiryo"/>
                <a:ea typeface="Meiryo"/>
                <a:cs typeface="Calibri"/>
              </a:rPr>
              <a:t>→約４か月でフォロワー　</a:t>
            </a:r>
            <a:r>
              <a:rPr lang="ja-JP" altLang="en-US" sz="2400">
                <a:solidFill>
                  <a:srgbClr val="FFFF00"/>
                </a:solidFill>
                <a:highlight>
                  <a:srgbClr val="C0C0C0"/>
                </a:highlight>
                <a:latin typeface="Meiryo"/>
                <a:ea typeface="Meiryo"/>
                <a:cs typeface="Calibri"/>
              </a:rPr>
              <a:t>３６％</a:t>
            </a:r>
            <a:r>
              <a:rPr lang="ja-JP" altLang="en-US" sz="2400">
                <a:latin typeface="Meiryo"/>
                <a:ea typeface="Meiryo"/>
                <a:cs typeface="Calibri"/>
              </a:rPr>
              <a:t>増</a:t>
            </a:r>
            <a:endParaRPr lang="ja-JP" sz="2400">
              <a:latin typeface="Meiryo"/>
              <a:ea typeface="Meiryo"/>
              <a:cs typeface="Calibri"/>
            </a:endParaRPr>
          </a:p>
          <a:p>
            <a:endParaRPr lang="ja-JP" altLang="en-US" sz="2400">
              <a:ea typeface="ＭＳ Ｐゴシック"/>
              <a:cs typeface="Calibri"/>
            </a:endParaRPr>
          </a:p>
        </p:txBody>
      </p:sp>
      <p:pic>
        <p:nvPicPr>
          <p:cNvPr id="3" name="図 3">
            <a:extLst>
              <a:ext uri="{FF2B5EF4-FFF2-40B4-BE49-F238E27FC236}">
                <a16:creationId xmlns:a16="http://schemas.microsoft.com/office/drawing/2014/main" id="{10599CDF-EAA1-2E43-8B94-1652D1721502}"/>
              </a:ext>
            </a:extLst>
          </p:cNvPr>
          <p:cNvPicPr>
            <a:picLocks noChangeAspect="1"/>
          </p:cNvPicPr>
          <p:nvPr/>
        </p:nvPicPr>
        <p:blipFill>
          <a:blip r:embed="rId3"/>
          <a:stretch>
            <a:fillRect/>
          </a:stretch>
        </p:blipFill>
        <p:spPr>
          <a:xfrm>
            <a:off x="359010" y="2442054"/>
            <a:ext cx="3547223" cy="3801147"/>
          </a:xfrm>
          <a:prstGeom prst="rect">
            <a:avLst/>
          </a:prstGeom>
        </p:spPr>
      </p:pic>
      <p:sp>
        <p:nvSpPr>
          <p:cNvPr id="5" name="テキスト ボックス 4">
            <a:extLst>
              <a:ext uri="{FF2B5EF4-FFF2-40B4-BE49-F238E27FC236}">
                <a16:creationId xmlns:a16="http://schemas.microsoft.com/office/drawing/2014/main" id="{C89CD94A-68F6-4A3E-A791-BFED2F5E6950}"/>
              </a:ext>
            </a:extLst>
          </p:cNvPr>
          <p:cNvSpPr txBox="1"/>
          <p:nvPr/>
        </p:nvSpPr>
        <p:spPr>
          <a:xfrm>
            <a:off x="4243810" y="5961824"/>
            <a:ext cx="37421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200">
                <a:latin typeface="Meiryo"/>
                <a:ea typeface="Meiryo"/>
                <a:cs typeface="Calibri"/>
              </a:rPr>
              <a:t>灘中央市場公式インスタグラムアカウントより引用</a:t>
            </a:r>
          </a:p>
        </p:txBody>
      </p:sp>
      <p:sp>
        <p:nvSpPr>
          <p:cNvPr id="2" name="Title 1">
            <a:extLst>
              <a:ext uri="{FF2B5EF4-FFF2-40B4-BE49-F238E27FC236}">
                <a16:creationId xmlns:a16="http://schemas.microsoft.com/office/drawing/2014/main" id="{38246EFD-AD7F-420E-97C8-8CAB74018044}"/>
              </a:ext>
            </a:extLst>
          </p:cNvPr>
          <p:cNvSpPr txBox="1">
            <a:spLocks/>
          </p:cNvSpPr>
          <p:nvPr/>
        </p:nvSpPr>
        <p:spPr>
          <a:xfrm>
            <a:off x="454728" y="450415"/>
            <a:ext cx="6683765" cy="49437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sp>
        <p:nvSpPr>
          <p:cNvPr id="4" name="テキスト ボックス 3">
            <a:extLst>
              <a:ext uri="{FF2B5EF4-FFF2-40B4-BE49-F238E27FC236}">
                <a16:creationId xmlns:a16="http://schemas.microsoft.com/office/drawing/2014/main" id="{DA3D42DE-9470-4619-9942-F5923C1AF57C}"/>
              </a:ext>
            </a:extLst>
          </p:cNvPr>
          <p:cNvSpPr txBox="1"/>
          <p:nvPr/>
        </p:nvSpPr>
        <p:spPr>
          <a:xfrm>
            <a:off x="3895557" y="239829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latin typeface="Meiryo"/>
                <a:ea typeface="Meiryo"/>
                <a:cs typeface="Calibri"/>
              </a:rPr>
              <a:t>296人→402人</a:t>
            </a:r>
          </a:p>
        </p:txBody>
      </p:sp>
    </p:spTree>
    <p:extLst>
      <p:ext uri="{BB962C8B-B14F-4D97-AF65-F5344CB8AC3E}">
        <p14:creationId xmlns:p14="http://schemas.microsoft.com/office/powerpoint/2010/main" val="3154344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D428F74C-85E8-44D6-BE67-D43431C3300E}"/>
              </a:ext>
            </a:extLst>
          </p:cNvPr>
          <p:cNvSpPr txBox="1">
            <a:spLocks/>
          </p:cNvSpPr>
          <p:nvPr/>
        </p:nvSpPr>
        <p:spPr>
          <a:xfrm>
            <a:off x="276427" y="1325507"/>
            <a:ext cx="8801952" cy="4197164"/>
          </a:xfrm>
          <a:prstGeom prst="rect">
            <a:avLst/>
          </a:prstGeom>
        </p:spPr>
        <p:txBody>
          <a:bodyPr vert="horz" lIns="68580" tIns="34290" rIns="68580" bIns="3429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ja-JP" altLang="en-US" sz="2600">
                <a:ea typeface="メイリオ"/>
              </a:rPr>
              <a:t>・”</a:t>
            </a:r>
            <a:r>
              <a:rPr lang="ja-JP" altLang="en-US" sz="2600" b="1">
                <a:ea typeface="メイリオ"/>
              </a:rPr>
              <a:t>いちばミーティング</a:t>
            </a:r>
            <a:r>
              <a:rPr lang="ja-JP" altLang="en-US" sz="2600">
                <a:ea typeface="メイリオ"/>
              </a:rPr>
              <a:t>”に参加、観察</a:t>
            </a:r>
            <a:endParaRPr lang="ja-JP" altLang="en-US" sz="2600">
              <a:ea typeface="メイリオ"/>
              <a:cs typeface="Calibri"/>
            </a:endParaRPr>
          </a:p>
          <a:p>
            <a:pPr marL="0" indent="0">
              <a:buNone/>
            </a:pPr>
            <a:endParaRPr lang="ja-JP" altLang="en-US" sz="2600">
              <a:ea typeface="メイリオ"/>
              <a:cs typeface="+mn-lt"/>
            </a:endParaRPr>
          </a:p>
          <a:p>
            <a:pPr marL="0" indent="0">
              <a:lnSpc>
                <a:spcPct val="100000"/>
              </a:lnSpc>
              <a:spcBef>
                <a:spcPts val="0"/>
              </a:spcBef>
              <a:spcAft>
                <a:spcPts val="0"/>
              </a:spcAft>
              <a:buNone/>
            </a:pPr>
            <a:r>
              <a:rPr lang="ja-JP" altLang="en-US" sz="2400">
                <a:ea typeface="+mn-lt"/>
                <a:cs typeface="+mn-lt"/>
              </a:rPr>
              <a:t>　関わりた</a:t>
            </a:r>
            <a:r>
              <a:rPr lang="ja-JP" sz="2400">
                <a:ea typeface="+mn-lt"/>
                <a:cs typeface="+mn-lt"/>
              </a:rPr>
              <a:t>い</a:t>
            </a:r>
            <a:r>
              <a:rPr lang="ja-JP" altLang="en-US" sz="2400">
                <a:ea typeface="+mn-lt"/>
                <a:cs typeface="+mn-lt"/>
              </a:rPr>
              <a:t>人が誰でも参加できる</a:t>
            </a:r>
            <a:endParaRPr lang="en-US" altLang="ja-JP" sz="2400">
              <a:ea typeface="+mn-lt"/>
              <a:cs typeface="+mn-lt"/>
            </a:endParaRPr>
          </a:p>
          <a:p>
            <a:pPr marL="0" indent="0">
              <a:lnSpc>
                <a:spcPct val="100000"/>
              </a:lnSpc>
              <a:spcBef>
                <a:spcPts val="0"/>
              </a:spcBef>
              <a:spcAft>
                <a:spcPts val="0"/>
              </a:spcAft>
              <a:buNone/>
            </a:pPr>
            <a:r>
              <a:rPr lang="ja-JP" altLang="en-US" sz="2400">
                <a:ea typeface="+mn-lt"/>
                <a:cs typeface="+mn-lt"/>
              </a:rPr>
              <a:t>　</a:t>
            </a:r>
            <a:endParaRPr lang="en-US" altLang="ja-JP" sz="2400">
              <a:ea typeface="+mn-lt"/>
              <a:cs typeface="+mn-lt"/>
            </a:endParaRPr>
          </a:p>
          <a:p>
            <a:pPr marL="0" indent="0">
              <a:lnSpc>
                <a:spcPct val="100000"/>
              </a:lnSpc>
              <a:spcBef>
                <a:spcPts val="0"/>
              </a:spcBef>
              <a:spcAft>
                <a:spcPts val="0"/>
              </a:spcAft>
              <a:buNone/>
            </a:pPr>
            <a:r>
              <a:rPr lang="en-US" altLang="ja-JP" sz="2400">
                <a:ea typeface="+mn-lt"/>
                <a:cs typeface="+mn-lt"/>
              </a:rPr>
              <a:t>　Ex)NPO</a:t>
            </a:r>
            <a:r>
              <a:rPr lang="ja-JP" sz="2400">
                <a:ea typeface="+mn-lt"/>
                <a:cs typeface="+mn-lt"/>
              </a:rPr>
              <a:t>、大学生、地域住民</a:t>
            </a:r>
            <a:endParaRPr lang="ja-JP"/>
          </a:p>
          <a:p>
            <a:pPr marL="0" indent="0">
              <a:lnSpc>
                <a:spcPct val="100000"/>
              </a:lnSpc>
              <a:spcBef>
                <a:spcPts val="0"/>
              </a:spcBef>
              <a:spcAft>
                <a:spcPts val="0"/>
              </a:spcAft>
              <a:buNone/>
            </a:pPr>
            <a:r>
              <a:rPr lang="ja-JP" altLang="en-US" sz="2400">
                <a:ea typeface="+mn-lt"/>
                <a:cs typeface="+mn-lt"/>
              </a:rPr>
              <a:t>　</a:t>
            </a:r>
          </a:p>
          <a:p>
            <a:pPr marL="0" indent="0">
              <a:lnSpc>
                <a:spcPct val="100000"/>
              </a:lnSpc>
              <a:spcBef>
                <a:spcPts val="0"/>
              </a:spcBef>
              <a:spcAft>
                <a:spcPts val="0"/>
              </a:spcAft>
              <a:buNone/>
            </a:pPr>
            <a:r>
              <a:rPr lang="ja-JP" altLang="en-US" sz="2400">
                <a:ea typeface="+mn-lt"/>
                <a:cs typeface="+mn-lt"/>
              </a:rPr>
              <a:t>　</a:t>
            </a:r>
          </a:p>
          <a:p>
            <a:pPr marL="0" indent="0">
              <a:lnSpc>
                <a:spcPct val="100000"/>
              </a:lnSpc>
              <a:spcBef>
                <a:spcPts val="0"/>
              </a:spcBef>
              <a:spcAft>
                <a:spcPts val="0"/>
              </a:spcAft>
              <a:buNone/>
            </a:pPr>
            <a:r>
              <a:rPr lang="ja-JP" altLang="en-US" sz="2400">
                <a:ea typeface="+mn-lt"/>
                <a:cs typeface="+mn-lt"/>
              </a:rPr>
              <a:t>　</a:t>
            </a:r>
            <a:r>
              <a:rPr lang="ja-JP" sz="2400">
                <a:ea typeface="+mn-lt"/>
                <a:cs typeface="+mn-lt"/>
              </a:rPr>
              <a:t>毎回来られなくても</a:t>
            </a:r>
            <a:r>
              <a:rPr lang="ja-JP" altLang="en-US" sz="2400">
                <a:ea typeface="+mn-lt"/>
                <a:cs typeface="+mn-lt"/>
              </a:rPr>
              <a:t>いい</a:t>
            </a:r>
            <a:endParaRPr lang="ja-JP" altLang="en-US" sz="2400">
              <a:solidFill>
                <a:srgbClr val="404040"/>
              </a:solidFill>
              <a:latin typeface="Calibri" panose="020F0502020204030204"/>
              <a:ea typeface="Meiryo"/>
              <a:cs typeface="Calibri"/>
            </a:endParaRPr>
          </a:p>
          <a:p>
            <a:pPr marL="0" indent="0">
              <a:lnSpc>
                <a:spcPct val="100000"/>
              </a:lnSpc>
              <a:spcBef>
                <a:spcPts val="0"/>
              </a:spcBef>
              <a:spcAft>
                <a:spcPts val="0"/>
              </a:spcAft>
              <a:buNone/>
            </a:pPr>
            <a:r>
              <a:rPr lang="ja-JP" altLang="en-US" sz="2400">
                <a:solidFill>
                  <a:srgbClr val="404040"/>
                </a:solidFill>
                <a:latin typeface="Calibri" panose="020F0502020204030204"/>
                <a:ea typeface="Meiryo"/>
                <a:cs typeface="Calibri"/>
              </a:rPr>
              <a:t>　</a:t>
            </a:r>
            <a:r>
              <a:rPr lang="ja-JP" sz="2400">
                <a:latin typeface="Calibri" panose="020F0502020204030204"/>
                <a:ea typeface="Meiryo"/>
                <a:cs typeface="Calibri"/>
              </a:rPr>
              <a:t>抜けるのも自由</a:t>
            </a:r>
            <a:endParaRPr lang="ja-JP" sz="2400">
              <a:ea typeface="+mn-lt"/>
              <a:cs typeface="+mn-lt"/>
            </a:endParaRPr>
          </a:p>
          <a:p>
            <a:pPr marL="0" indent="0">
              <a:lnSpc>
                <a:spcPct val="100000"/>
              </a:lnSpc>
              <a:spcBef>
                <a:spcPts val="0"/>
              </a:spcBef>
              <a:spcAft>
                <a:spcPts val="0"/>
              </a:spcAft>
              <a:buNone/>
            </a:pPr>
            <a:r>
              <a:rPr lang="ja-JP" altLang="en-US" sz="2400">
                <a:solidFill>
                  <a:srgbClr val="404040"/>
                </a:solidFill>
                <a:latin typeface="Calibri" panose="020F0502020204030204"/>
                <a:ea typeface="Meiryo"/>
                <a:cs typeface="Calibri"/>
              </a:rPr>
              <a:t>『「ゆるい」つながり』</a:t>
            </a:r>
          </a:p>
          <a:p>
            <a:pPr marL="0" indent="0">
              <a:lnSpc>
                <a:spcPct val="100000"/>
              </a:lnSpc>
              <a:spcBef>
                <a:spcPts val="0"/>
              </a:spcBef>
              <a:spcAft>
                <a:spcPts val="0"/>
              </a:spcAft>
              <a:buNone/>
            </a:pPr>
            <a:r>
              <a:rPr lang="ja-JP" altLang="en-US" sz="2400">
                <a:solidFill>
                  <a:srgbClr val="404040"/>
                </a:solidFill>
                <a:latin typeface="Calibri" panose="020F0502020204030204"/>
                <a:ea typeface="Meiryo"/>
                <a:cs typeface="Calibri"/>
              </a:rPr>
              <a:t>（専門家Aさん）</a:t>
            </a:r>
          </a:p>
          <a:p>
            <a:pPr marL="0" indent="0">
              <a:lnSpc>
                <a:spcPct val="100000"/>
              </a:lnSpc>
              <a:spcBef>
                <a:spcPts val="0"/>
              </a:spcBef>
              <a:spcAft>
                <a:spcPts val="0"/>
              </a:spcAft>
              <a:buNone/>
            </a:pPr>
            <a:endParaRPr lang="ja-JP" altLang="en-US" sz="2400">
              <a:solidFill>
                <a:srgbClr val="404040"/>
              </a:solidFill>
              <a:latin typeface="Calibri" panose="020F0502020204030204"/>
              <a:ea typeface="Meiryo"/>
              <a:cs typeface="Calibri"/>
            </a:endParaRPr>
          </a:p>
          <a:p>
            <a:pPr marL="0" indent="0">
              <a:lnSpc>
                <a:spcPct val="100000"/>
              </a:lnSpc>
              <a:spcBef>
                <a:spcPts val="0"/>
              </a:spcBef>
              <a:spcAft>
                <a:spcPts val="0"/>
              </a:spcAft>
              <a:buNone/>
            </a:pPr>
            <a:endParaRPr lang="ja-JP" altLang="en-US" sz="2400">
              <a:solidFill>
                <a:srgbClr val="404040"/>
              </a:solidFill>
              <a:latin typeface="Calibri" panose="020F0502020204030204"/>
              <a:ea typeface="Meiryo"/>
              <a:cs typeface="Calibri"/>
            </a:endParaRPr>
          </a:p>
          <a:p>
            <a:pPr marL="0" indent="0">
              <a:buNone/>
            </a:pPr>
            <a:endParaRPr lang="ja-JP" altLang="en-US" sz="2400">
              <a:solidFill>
                <a:srgbClr val="000000"/>
              </a:solidFill>
              <a:latin typeface="Meiryo"/>
              <a:ea typeface="Meiryo"/>
              <a:cs typeface="Calibri"/>
            </a:endParaRPr>
          </a:p>
        </p:txBody>
      </p:sp>
      <p:sp>
        <p:nvSpPr>
          <p:cNvPr id="8" name="Title 1">
            <a:extLst>
              <a:ext uri="{FF2B5EF4-FFF2-40B4-BE49-F238E27FC236}">
                <a16:creationId xmlns:a16="http://schemas.microsoft.com/office/drawing/2014/main" id="{760FF6C8-E4EC-4773-9195-14273FA9A433}"/>
              </a:ext>
            </a:extLst>
          </p:cNvPr>
          <p:cNvSpPr txBox="1">
            <a:spLocks/>
          </p:cNvSpPr>
          <p:nvPr/>
        </p:nvSpPr>
        <p:spPr>
          <a:xfrm>
            <a:off x="454728" y="450415"/>
            <a:ext cx="6683765" cy="49437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pic>
        <p:nvPicPr>
          <p:cNvPr id="2" name="図 2">
            <a:extLst>
              <a:ext uri="{FF2B5EF4-FFF2-40B4-BE49-F238E27FC236}">
                <a16:creationId xmlns:a16="http://schemas.microsoft.com/office/drawing/2014/main" id="{0136F699-AD07-CA44-8535-561ACB752C97}"/>
              </a:ext>
            </a:extLst>
          </p:cNvPr>
          <p:cNvPicPr>
            <a:picLocks noChangeAspect="1"/>
          </p:cNvPicPr>
          <p:nvPr/>
        </p:nvPicPr>
        <p:blipFill>
          <a:blip r:embed="rId3"/>
          <a:stretch>
            <a:fillRect/>
          </a:stretch>
        </p:blipFill>
        <p:spPr>
          <a:xfrm>
            <a:off x="4673855" y="2964205"/>
            <a:ext cx="4042756" cy="3027184"/>
          </a:xfrm>
          <a:prstGeom prst="rect">
            <a:avLst/>
          </a:prstGeom>
          <a:ln>
            <a:noFill/>
          </a:ln>
          <a:effectLst>
            <a:softEdge rad="112500"/>
          </a:effectLst>
        </p:spPr>
      </p:pic>
      <p:sp>
        <p:nvSpPr>
          <p:cNvPr id="5" name="TextBox 9">
            <a:extLst>
              <a:ext uri="{FF2B5EF4-FFF2-40B4-BE49-F238E27FC236}">
                <a16:creationId xmlns:a16="http://schemas.microsoft.com/office/drawing/2014/main" id="{5CA735FB-AC32-45F3-A7E8-F2582BABA380}"/>
              </a:ext>
            </a:extLst>
          </p:cNvPr>
          <p:cNvSpPr txBox="1"/>
          <p:nvPr/>
        </p:nvSpPr>
        <p:spPr>
          <a:xfrm>
            <a:off x="4675858" y="6063584"/>
            <a:ext cx="5031868" cy="438582"/>
          </a:xfrm>
          <a:prstGeom prst="rect">
            <a:avLst/>
          </a:prstGeom>
          <a:noFill/>
        </p:spPr>
        <p:txBody>
          <a:bodyPr wrap="square" lIns="68580" tIns="34290" rIns="68580" bIns="34290" rtlCol="0" anchor="t">
            <a:spAutoFit/>
          </a:bodyPr>
          <a:lstStyle/>
          <a:p>
            <a:r>
              <a:rPr lang="ja-JP" altLang="en-US" sz="1200">
                <a:latin typeface="Meiryo"/>
                <a:ea typeface="Meiryo"/>
              </a:rPr>
              <a:t>いちばミーティングの様子</a:t>
            </a:r>
            <a:r>
              <a:rPr lang="en-US" altLang="ja-JP" sz="1200">
                <a:latin typeface="Meiryo"/>
                <a:ea typeface="+mn-lt"/>
                <a:cs typeface="+mn-lt"/>
              </a:rPr>
              <a:t>2021/11/1　</a:t>
            </a:r>
            <a:r>
              <a:rPr lang="ja-JP" sz="1200">
                <a:latin typeface="Meiryo"/>
                <a:ea typeface="Meiryo"/>
                <a:cs typeface="+mn-lt"/>
              </a:rPr>
              <a:t>灘中央市場提供</a:t>
            </a:r>
            <a:endParaRPr lang="ja-JP" altLang="en-US" sz="1200">
              <a:latin typeface="Meiryo"/>
              <a:ea typeface="Meiryo"/>
              <a:cs typeface="+mn-lt"/>
            </a:endParaRPr>
          </a:p>
          <a:p>
            <a:endParaRPr lang="ja-JP" altLang="en-US" sz="1200">
              <a:latin typeface="Meiryo"/>
              <a:ea typeface="Meiryo"/>
              <a:cs typeface="Calibri"/>
            </a:endParaRPr>
          </a:p>
        </p:txBody>
      </p:sp>
    </p:spTree>
    <p:extLst>
      <p:ext uri="{BB962C8B-B14F-4D97-AF65-F5344CB8AC3E}">
        <p14:creationId xmlns:p14="http://schemas.microsoft.com/office/powerpoint/2010/main" val="401161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E1FC310D-8A53-49AB-BA61-273AA3E45C8C}"/>
              </a:ext>
            </a:extLst>
          </p:cNvPr>
          <p:cNvSpPr txBox="1">
            <a:spLocks/>
          </p:cNvSpPr>
          <p:nvPr/>
        </p:nvSpPr>
        <p:spPr>
          <a:xfrm>
            <a:off x="503889" y="1157255"/>
            <a:ext cx="8801952" cy="4375701"/>
          </a:xfrm>
          <a:prstGeom prst="rect">
            <a:avLst/>
          </a:prstGeom>
        </p:spPr>
        <p:txBody>
          <a:bodyPr vert="horz" lIns="68580" tIns="34290" rIns="68580" bIns="3429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ja-JP" altLang="en-US" sz="2400">
              <a:ea typeface="メイリオ"/>
              <a:cs typeface="Calibri"/>
            </a:endParaRPr>
          </a:p>
          <a:p>
            <a:pPr marL="0" indent="0">
              <a:lnSpc>
                <a:spcPct val="100000"/>
              </a:lnSpc>
              <a:spcBef>
                <a:spcPts val="0"/>
              </a:spcBef>
              <a:spcAft>
                <a:spcPts val="0"/>
              </a:spcAft>
              <a:buNone/>
            </a:pPr>
            <a:r>
              <a:rPr lang="ja-JP" altLang="en-US" sz="2400">
                <a:ea typeface="Meiryo"/>
                <a:cs typeface="+mn-lt"/>
              </a:rPr>
              <a:t>　</a:t>
            </a:r>
            <a:r>
              <a:rPr lang="ja-JP" altLang="en-US" sz="2400">
                <a:solidFill>
                  <a:srgbClr val="404040"/>
                </a:solidFill>
                <a:latin typeface="Calibri" panose="020F0502020204030204"/>
                <a:ea typeface="Meiryo"/>
                <a:cs typeface="Calibri"/>
              </a:rPr>
              <a:t>参加者それぞれに役割がある</a:t>
            </a:r>
          </a:p>
          <a:p>
            <a:pPr marL="0" indent="0">
              <a:lnSpc>
                <a:spcPct val="100000"/>
              </a:lnSpc>
              <a:spcBef>
                <a:spcPts val="0"/>
              </a:spcBef>
              <a:spcAft>
                <a:spcPts val="0"/>
              </a:spcAft>
              <a:buNone/>
            </a:pPr>
            <a:endParaRPr lang="ja-JP" altLang="en-US" sz="2400">
              <a:solidFill>
                <a:srgbClr val="404040"/>
              </a:solidFill>
              <a:latin typeface="Calibri" panose="020F0502020204030204"/>
              <a:ea typeface="Meiryo"/>
              <a:cs typeface="Calibri"/>
            </a:endParaRPr>
          </a:p>
          <a:p>
            <a:pPr marL="0" indent="0">
              <a:lnSpc>
                <a:spcPct val="100000"/>
              </a:lnSpc>
              <a:spcBef>
                <a:spcPts val="0"/>
              </a:spcBef>
              <a:spcAft>
                <a:spcPts val="0"/>
              </a:spcAft>
              <a:buNone/>
            </a:pPr>
            <a:r>
              <a:rPr lang="ja-JP" altLang="en-US" sz="2400">
                <a:solidFill>
                  <a:srgbClr val="404040"/>
                </a:solidFill>
                <a:latin typeface="Calibri" panose="020F0502020204030204"/>
                <a:ea typeface="Meiryo"/>
                <a:cs typeface="Calibri"/>
              </a:rPr>
              <a:t>　Ex)</a:t>
            </a:r>
            <a:r>
              <a:rPr lang="ja-JP" sz="2400">
                <a:ea typeface="+mn-lt"/>
                <a:cs typeface="+mn-lt"/>
              </a:rPr>
              <a:t>私たち→公式SNS</a:t>
            </a:r>
            <a:endParaRPr lang="ja-JP" altLang="en-US" sz="2400">
              <a:ea typeface="Meiryo"/>
              <a:cs typeface="+mn-lt"/>
            </a:endParaRPr>
          </a:p>
          <a:p>
            <a:pPr marL="0" indent="0">
              <a:lnSpc>
                <a:spcPct val="100000"/>
              </a:lnSpc>
              <a:spcBef>
                <a:spcPts val="0"/>
              </a:spcBef>
              <a:spcAft>
                <a:spcPts val="0"/>
              </a:spcAft>
              <a:buNone/>
            </a:pPr>
            <a:r>
              <a:rPr lang="en-US" altLang="ja-JP" sz="2400">
                <a:ea typeface="+mn-lt"/>
                <a:cs typeface="+mn-lt"/>
              </a:rPr>
              <a:t>　　C-SPACE→</a:t>
            </a:r>
            <a:r>
              <a:rPr lang="ja-JP" altLang="en-US" sz="2400">
                <a:ea typeface="+mn-lt"/>
                <a:cs typeface="+mn-lt"/>
              </a:rPr>
              <a:t>工作</a:t>
            </a:r>
            <a:endParaRPr lang="ja-JP"/>
          </a:p>
          <a:p>
            <a:pPr marL="0" indent="0">
              <a:lnSpc>
                <a:spcPct val="100000"/>
              </a:lnSpc>
              <a:spcBef>
                <a:spcPts val="0"/>
              </a:spcBef>
              <a:spcAft>
                <a:spcPts val="0"/>
              </a:spcAft>
              <a:buNone/>
            </a:pPr>
            <a:r>
              <a:rPr lang="ja-JP" altLang="en-US" sz="2400">
                <a:ea typeface="+mn-lt"/>
                <a:cs typeface="+mn-lt"/>
              </a:rPr>
              <a:t>　　</a:t>
            </a:r>
            <a:r>
              <a:rPr lang="ja-JP" sz="2400">
                <a:ea typeface="+mn-lt"/>
                <a:cs typeface="+mn-lt"/>
              </a:rPr>
              <a:t>チームネリネ</a:t>
            </a:r>
            <a:r>
              <a:rPr lang="ja-JP" altLang="en-US" sz="2400">
                <a:solidFill>
                  <a:srgbClr val="404040"/>
                </a:solidFill>
                <a:latin typeface="Calibri" panose="020F0502020204030204"/>
                <a:ea typeface="Meiryo"/>
                <a:cs typeface="Calibri"/>
              </a:rPr>
              <a:t>→防災空地の掃除</a:t>
            </a:r>
            <a:endParaRPr lang="ja-JP"/>
          </a:p>
          <a:p>
            <a:pPr marL="0" indent="0">
              <a:lnSpc>
                <a:spcPct val="100000"/>
              </a:lnSpc>
              <a:spcBef>
                <a:spcPts val="0"/>
              </a:spcBef>
              <a:spcAft>
                <a:spcPts val="0"/>
              </a:spcAft>
              <a:buNone/>
            </a:pPr>
            <a:r>
              <a:rPr lang="ja-JP" altLang="en-US" sz="2400">
                <a:solidFill>
                  <a:srgbClr val="404040"/>
                </a:solidFill>
                <a:latin typeface="Calibri" panose="020F0502020204030204"/>
                <a:ea typeface="Meiryo"/>
                <a:cs typeface="Calibri"/>
              </a:rPr>
              <a:t>　　</a:t>
            </a:r>
            <a:endParaRPr lang="en-US" altLang="ja-JP" sz="2400">
              <a:solidFill>
                <a:srgbClr val="404040"/>
              </a:solidFill>
              <a:latin typeface="Calibri" panose="020F0502020204030204"/>
              <a:ea typeface="Meiryo"/>
              <a:cs typeface="Calibri"/>
            </a:endParaRPr>
          </a:p>
          <a:p>
            <a:pPr marL="0" indent="0">
              <a:lnSpc>
                <a:spcPct val="100000"/>
              </a:lnSpc>
              <a:spcBef>
                <a:spcPts val="0"/>
              </a:spcBef>
              <a:spcAft>
                <a:spcPts val="0"/>
              </a:spcAft>
              <a:buNone/>
            </a:pPr>
            <a:endParaRPr lang="ja-JP" altLang="en-US" sz="2400">
              <a:solidFill>
                <a:srgbClr val="404040"/>
              </a:solidFill>
              <a:latin typeface="Calibri" panose="020F0502020204030204"/>
              <a:ea typeface="Meiryo"/>
              <a:cs typeface="Calibri"/>
            </a:endParaRPr>
          </a:p>
          <a:p>
            <a:pPr marL="0" indent="0">
              <a:lnSpc>
                <a:spcPct val="100000"/>
              </a:lnSpc>
              <a:spcBef>
                <a:spcPts val="0"/>
              </a:spcBef>
              <a:spcAft>
                <a:spcPts val="0"/>
              </a:spcAft>
              <a:buNone/>
            </a:pPr>
            <a:endParaRPr lang="en-US" altLang="ja-JP" sz="2400">
              <a:solidFill>
                <a:srgbClr val="404040"/>
              </a:solidFill>
              <a:latin typeface="Calibri" panose="020F0502020204030204"/>
              <a:ea typeface="Meiryo"/>
              <a:cs typeface="Calibri"/>
            </a:endParaRPr>
          </a:p>
          <a:p>
            <a:pPr marL="0" indent="0">
              <a:buNone/>
            </a:pPr>
            <a:endParaRPr lang="ja-JP" altLang="en-US" sz="2400">
              <a:solidFill>
                <a:srgbClr val="000000"/>
              </a:solidFill>
              <a:latin typeface="Meiryo"/>
              <a:ea typeface="Meiryo"/>
              <a:cs typeface="Calibri"/>
            </a:endParaRPr>
          </a:p>
        </p:txBody>
      </p:sp>
      <p:pic>
        <p:nvPicPr>
          <p:cNvPr id="7" name="Picture 10">
            <a:extLst>
              <a:ext uri="{FF2B5EF4-FFF2-40B4-BE49-F238E27FC236}">
                <a16:creationId xmlns:a16="http://schemas.microsoft.com/office/drawing/2014/main" id="{4A5EBDA3-D975-4421-9226-57EAB103A251}"/>
              </a:ext>
            </a:extLst>
          </p:cNvPr>
          <p:cNvPicPr>
            <a:picLocks noChangeAspect="1"/>
          </p:cNvPicPr>
          <p:nvPr/>
        </p:nvPicPr>
        <p:blipFill>
          <a:blip r:embed="rId3"/>
          <a:stretch>
            <a:fillRect/>
          </a:stretch>
        </p:blipFill>
        <p:spPr>
          <a:xfrm>
            <a:off x="5925866" y="1935777"/>
            <a:ext cx="2894048" cy="3906188"/>
          </a:xfrm>
          <a:prstGeom prst="rect">
            <a:avLst/>
          </a:prstGeom>
          <a:ln>
            <a:noFill/>
          </a:ln>
          <a:effectLst>
            <a:softEdge rad="112500"/>
          </a:effectLst>
        </p:spPr>
      </p:pic>
      <p:sp>
        <p:nvSpPr>
          <p:cNvPr id="9" name="TextBox 4">
            <a:extLst>
              <a:ext uri="{FF2B5EF4-FFF2-40B4-BE49-F238E27FC236}">
                <a16:creationId xmlns:a16="http://schemas.microsoft.com/office/drawing/2014/main" id="{2ABA5A01-F144-4D82-AD59-196BC3302461}"/>
              </a:ext>
            </a:extLst>
          </p:cNvPr>
          <p:cNvSpPr txBox="1"/>
          <p:nvPr/>
        </p:nvSpPr>
        <p:spPr>
          <a:xfrm>
            <a:off x="6056990" y="5806336"/>
            <a:ext cx="3025652" cy="823302"/>
          </a:xfrm>
          <a:prstGeom prst="rect">
            <a:avLst/>
          </a:prstGeom>
          <a:noFill/>
        </p:spPr>
        <p:txBody>
          <a:bodyPr wrap="square" lIns="68580" tIns="34290" rIns="68580" bIns="34290" rtlCol="0" anchor="t">
            <a:spAutoFit/>
          </a:bodyPr>
          <a:lstStyle/>
          <a:p>
            <a:pPr algn="l"/>
            <a:r>
              <a:rPr lang="ja-JP" altLang="en-US" sz="1200">
                <a:latin typeface="Meiryo"/>
                <a:ea typeface="Meiryo"/>
              </a:rPr>
              <a:t>駄菓子屋ばたっこ</a:t>
            </a:r>
            <a:endParaRPr lang="ja-JP" altLang="en-US" sz="1200">
              <a:latin typeface="Meiryo"/>
              <a:ea typeface="Meiryo"/>
              <a:cs typeface="Calibri"/>
            </a:endParaRPr>
          </a:p>
          <a:p>
            <a:r>
              <a:rPr lang="en-US" altLang="ja-JP" sz="1200">
                <a:latin typeface="Meiryo"/>
                <a:ea typeface="+mn-lt"/>
                <a:cs typeface="+mn-lt"/>
              </a:rPr>
              <a:t>2021/7/23</a:t>
            </a:r>
            <a:r>
              <a:rPr lang="ja-JP" altLang="en-US" sz="1200">
                <a:latin typeface="Meiryo"/>
                <a:ea typeface="Meiryo"/>
                <a:cs typeface="+mn-lt"/>
              </a:rPr>
              <a:t> 授業担当教員撮影</a:t>
            </a:r>
            <a:endParaRPr lang="en-US" sz="1200">
              <a:latin typeface="Meiryo"/>
              <a:ea typeface="Meiryo"/>
              <a:cs typeface="+mn-lt"/>
            </a:endParaRPr>
          </a:p>
          <a:p>
            <a:endParaRPr lang="ja-JP" altLang="en-US" sz="1200">
              <a:latin typeface="Meiryo"/>
              <a:ea typeface="Meiryo"/>
              <a:cs typeface="+mn-lt"/>
            </a:endParaRPr>
          </a:p>
          <a:p>
            <a:endParaRPr lang="en-US" altLang="ja-JP" sz="1350">
              <a:ea typeface="ＭＳ Ｐゴシック"/>
              <a:cs typeface="Calibri"/>
            </a:endParaRPr>
          </a:p>
        </p:txBody>
      </p:sp>
      <p:sp>
        <p:nvSpPr>
          <p:cNvPr id="11" name="Title 1">
            <a:extLst>
              <a:ext uri="{FF2B5EF4-FFF2-40B4-BE49-F238E27FC236}">
                <a16:creationId xmlns:a16="http://schemas.microsoft.com/office/drawing/2014/main" id="{7579F854-A443-4BC6-8138-7DAF2F6022A7}"/>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pic>
        <p:nvPicPr>
          <p:cNvPr id="2" name="図 2">
            <a:extLst>
              <a:ext uri="{FF2B5EF4-FFF2-40B4-BE49-F238E27FC236}">
                <a16:creationId xmlns:a16="http://schemas.microsoft.com/office/drawing/2014/main" id="{4A3296A5-2C8F-614C-96A4-FAD10B053FB4}"/>
              </a:ext>
            </a:extLst>
          </p:cNvPr>
          <p:cNvPicPr>
            <a:picLocks noChangeAspect="1"/>
          </p:cNvPicPr>
          <p:nvPr/>
        </p:nvPicPr>
        <p:blipFill rotWithShape="1">
          <a:blip r:embed="rId4"/>
          <a:srcRect l="15441" t="40863" r="10452" b="32130"/>
          <a:stretch/>
        </p:blipFill>
        <p:spPr>
          <a:xfrm>
            <a:off x="385396" y="3529643"/>
            <a:ext cx="4512199" cy="2269227"/>
          </a:xfrm>
          <a:prstGeom prst="rect">
            <a:avLst/>
          </a:prstGeom>
          <a:ln>
            <a:noFill/>
          </a:ln>
          <a:effectLst>
            <a:softEdge rad="112500"/>
          </a:effectLst>
        </p:spPr>
      </p:pic>
      <p:sp>
        <p:nvSpPr>
          <p:cNvPr id="12" name="テキスト ボックス 11">
            <a:extLst>
              <a:ext uri="{FF2B5EF4-FFF2-40B4-BE49-F238E27FC236}">
                <a16:creationId xmlns:a16="http://schemas.microsoft.com/office/drawing/2014/main" id="{906B5D9E-EE1A-4C1E-B16B-07E50D1C8CD1}"/>
              </a:ext>
            </a:extLst>
          </p:cNvPr>
          <p:cNvSpPr txBox="1"/>
          <p:nvPr/>
        </p:nvSpPr>
        <p:spPr>
          <a:xfrm>
            <a:off x="739833" y="5838967"/>
            <a:ext cx="52452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latin typeface="Meiryo"/>
                <a:ea typeface="Meiryo"/>
                <a:cs typeface="Calibri"/>
              </a:rPr>
              <a:t>市場の休憩所のトイレの標識(</a:t>
            </a:r>
            <a:r>
              <a:rPr lang="en-US" altLang="ja-JP" sz="1200">
                <a:latin typeface="Meiryo"/>
                <a:ea typeface="+mn-lt"/>
                <a:cs typeface="Calibri"/>
              </a:rPr>
              <a:t>C-SPACE</a:t>
            </a:r>
            <a:r>
              <a:rPr lang="en-US" altLang="ja-JP" sz="1200">
                <a:latin typeface="Meiryo"/>
                <a:ea typeface="ＭＳ Ｐゴシック"/>
                <a:cs typeface="Calibri"/>
              </a:rPr>
              <a:t> </a:t>
            </a:r>
            <a:r>
              <a:rPr lang="en-US" altLang="ja-JP" sz="1200" err="1">
                <a:latin typeface="Meiryo"/>
                <a:ea typeface="ＭＳ Ｐゴシック"/>
                <a:cs typeface="Calibri"/>
              </a:rPr>
              <a:t>の方が作成</a:t>
            </a:r>
            <a:r>
              <a:rPr lang="ja-JP" altLang="en-US" sz="1200">
                <a:latin typeface="Meiryo"/>
                <a:ea typeface="Meiryo"/>
                <a:cs typeface="Calibri"/>
              </a:rPr>
              <a:t>)</a:t>
            </a:r>
          </a:p>
          <a:p>
            <a:r>
              <a:rPr lang="ja-JP" altLang="en-US" sz="1200">
                <a:latin typeface="Meiryo"/>
                <a:ea typeface="Meiryo"/>
                <a:cs typeface="Calibri"/>
              </a:rPr>
              <a:t>2021/6/28　生徒撮影</a:t>
            </a:r>
          </a:p>
        </p:txBody>
      </p:sp>
    </p:spTree>
    <p:extLst>
      <p:ext uri="{BB962C8B-B14F-4D97-AF65-F5344CB8AC3E}">
        <p14:creationId xmlns:p14="http://schemas.microsoft.com/office/powerpoint/2010/main" val="417196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6CA1CB35-A8B4-CA49-90E3-67AFE914DA35}"/>
              </a:ext>
            </a:extLst>
          </p:cNvPr>
          <p:cNvPicPr>
            <a:picLocks noChangeAspect="1"/>
          </p:cNvPicPr>
          <p:nvPr/>
        </p:nvPicPr>
        <p:blipFill>
          <a:blip r:embed="rId3"/>
          <a:stretch>
            <a:fillRect/>
          </a:stretch>
        </p:blipFill>
        <p:spPr>
          <a:xfrm>
            <a:off x="5642615" y="3758535"/>
            <a:ext cx="3453978" cy="2564759"/>
          </a:xfrm>
          <a:prstGeom prst="rect">
            <a:avLst/>
          </a:prstGeom>
          <a:ln>
            <a:noFill/>
          </a:ln>
          <a:effectLst>
            <a:softEdge rad="112500"/>
          </a:effectLst>
        </p:spPr>
      </p:pic>
      <p:pic>
        <p:nvPicPr>
          <p:cNvPr id="4" name="Picture 4">
            <a:extLst>
              <a:ext uri="{FF2B5EF4-FFF2-40B4-BE49-F238E27FC236}">
                <a16:creationId xmlns:a16="http://schemas.microsoft.com/office/drawing/2014/main" id="{CCF0E250-286B-A445-A018-AD5C14346781}"/>
              </a:ext>
            </a:extLst>
          </p:cNvPr>
          <p:cNvPicPr>
            <a:picLocks noChangeAspect="1"/>
          </p:cNvPicPr>
          <p:nvPr/>
        </p:nvPicPr>
        <p:blipFill>
          <a:blip r:embed="rId4"/>
          <a:stretch>
            <a:fillRect/>
          </a:stretch>
        </p:blipFill>
        <p:spPr>
          <a:xfrm>
            <a:off x="318907" y="3760113"/>
            <a:ext cx="2217834" cy="2950690"/>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4AD5A6A0-1245-41EC-A694-080BE91C6EAA}"/>
              </a:ext>
            </a:extLst>
          </p:cNvPr>
          <p:cNvSpPr txBox="1"/>
          <p:nvPr/>
        </p:nvSpPr>
        <p:spPr>
          <a:xfrm>
            <a:off x="276638" y="4374256"/>
            <a:ext cx="2434346"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ja-JP" altLang="en-US" sz="1200">
              <a:ea typeface="メイリオ"/>
              <a:cs typeface="Calibri"/>
            </a:endParaRPr>
          </a:p>
        </p:txBody>
      </p:sp>
      <p:sp>
        <p:nvSpPr>
          <p:cNvPr id="7" name="テキスト ボックス 6">
            <a:extLst>
              <a:ext uri="{FF2B5EF4-FFF2-40B4-BE49-F238E27FC236}">
                <a16:creationId xmlns:a16="http://schemas.microsoft.com/office/drawing/2014/main" id="{6D73E8E8-1B7D-4010-AAA1-77DC96ED4E58}"/>
              </a:ext>
            </a:extLst>
          </p:cNvPr>
          <p:cNvSpPr txBox="1"/>
          <p:nvPr/>
        </p:nvSpPr>
        <p:spPr>
          <a:xfrm>
            <a:off x="353171" y="1314134"/>
            <a:ext cx="8746800" cy="111569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2000">
                <a:ea typeface="メイリオ"/>
                <a:cs typeface="Calibri"/>
              </a:rPr>
              <a:t>2021/8/1から半年間に開催されたイベントは</a:t>
            </a:r>
          </a:p>
          <a:p>
            <a:r>
              <a:rPr lang="ja-JP" altLang="en-US" sz="2400">
                <a:ea typeface="メイリオ"/>
                <a:cs typeface="Calibri"/>
              </a:rPr>
              <a:t>すべて</a:t>
            </a:r>
            <a:r>
              <a:rPr lang="ja-JP" altLang="en-US" sz="2400" u="sng">
                <a:ea typeface="メイリオ"/>
              </a:rPr>
              <a:t>商店主でなく、</a:t>
            </a:r>
            <a:r>
              <a:rPr lang="ja-JP" sz="2400" u="sng">
                <a:ea typeface="メイリオ"/>
              </a:rPr>
              <a:t>いちばミーティングに所属する</a:t>
            </a:r>
            <a:r>
              <a:rPr lang="ja-JP" altLang="en-US" sz="2400" u="sng">
                <a:ea typeface="メイリオ"/>
              </a:rPr>
              <a:t>人</a:t>
            </a:r>
            <a:r>
              <a:rPr lang="ja-JP" altLang="en-US" sz="2400">
                <a:ea typeface="メイリオ"/>
              </a:rPr>
              <a:t>が主催</a:t>
            </a:r>
            <a:endParaRPr lang="ja-JP">
              <a:ea typeface="ＭＳ Ｐゴシック"/>
              <a:cs typeface="Calibri"/>
            </a:endParaRPr>
          </a:p>
          <a:p>
            <a:endParaRPr lang="ja-JP" altLang="en-US" sz="2400">
              <a:ea typeface="メイリオ"/>
              <a:cs typeface="Calibri"/>
            </a:endParaRPr>
          </a:p>
        </p:txBody>
      </p:sp>
      <p:sp>
        <p:nvSpPr>
          <p:cNvPr id="2" name="TextBox 1">
            <a:extLst>
              <a:ext uri="{FF2B5EF4-FFF2-40B4-BE49-F238E27FC236}">
                <a16:creationId xmlns:a16="http://schemas.microsoft.com/office/drawing/2014/main" id="{E3ED0159-B7EF-6A4D-A21B-C68E672B7826}"/>
              </a:ext>
            </a:extLst>
          </p:cNvPr>
          <p:cNvSpPr txBox="1"/>
          <p:nvPr/>
        </p:nvSpPr>
        <p:spPr>
          <a:xfrm>
            <a:off x="2576809" y="5597591"/>
            <a:ext cx="2038257" cy="792525"/>
          </a:xfrm>
          <a:prstGeom prst="rect">
            <a:avLst/>
          </a:prstGeom>
          <a:noFill/>
        </p:spPr>
        <p:txBody>
          <a:bodyPr wrap="square" lIns="68580" tIns="34290" rIns="68580" bIns="34290" rtlCol="0" anchor="t">
            <a:spAutoFit/>
          </a:bodyPr>
          <a:lstStyle/>
          <a:p>
            <a:pPr algn="l"/>
            <a:r>
              <a:rPr lang="ja-JP" altLang="en-US" sz="1200">
                <a:latin typeface="Meiryo"/>
                <a:ea typeface="Meiryo"/>
              </a:rPr>
              <a:t>クリスマスソングで踊ろうイベントの様子</a:t>
            </a:r>
            <a:endParaRPr lang="ja-JP" altLang="en-US" sz="1200">
              <a:latin typeface="Meiryo"/>
              <a:ea typeface="Meiryo"/>
              <a:cs typeface="Calibri"/>
            </a:endParaRPr>
          </a:p>
          <a:p>
            <a:r>
              <a:rPr lang="ja-JP" sz="1200">
                <a:latin typeface="Meiryo"/>
                <a:ea typeface="Meiryo"/>
                <a:cs typeface="+mn-lt"/>
              </a:rPr>
              <a:t>2021/12/18 参加者撮影</a:t>
            </a:r>
          </a:p>
          <a:p>
            <a:endParaRPr lang="ja-JP" altLang="en-US" sz="1100">
              <a:latin typeface="Meiryo"/>
              <a:ea typeface="Meiryo"/>
              <a:cs typeface="Calibri"/>
            </a:endParaRPr>
          </a:p>
        </p:txBody>
      </p:sp>
      <p:sp>
        <p:nvSpPr>
          <p:cNvPr id="9" name="TextBox 8">
            <a:extLst>
              <a:ext uri="{FF2B5EF4-FFF2-40B4-BE49-F238E27FC236}">
                <a16:creationId xmlns:a16="http://schemas.microsoft.com/office/drawing/2014/main" id="{B715C2BA-CC11-7C41-B944-EE00E6E0FFBF}"/>
              </a:ext>
            </a:extLst>
          </p:cNvPr>
          <p:cNvSpPr txBox="1"/>
          <p:nvPr/>
        </p:nvSpPr>
        <p:spPr>
          <a:xfrm>
            <a:off x="3827480" y="4427596"/>
            <a:ext cx="3075249" cy="807913"/>
          </a:xfrm>
          <a:prstGeom prst="rect">
            <a:avLst/>
          </a:prstGeom>
          <a:noFill/>
        </p:spPr>
        <p:txBody>
          <a:bodyPr wrap="square" lIns="68580" tIns="34290" rIns="68580" bIns="34290" rtlCol="0" anchor="t">
            <a:spAutoFit/>
          </a:bodyPr>
          <a:lstStyle/>
          <a:p>
            <a:r>
              <a:rPr lang="ja-JP" altLang="en-US" sz="1200">
                <a:latin typeface="Meiryo"/>
                <a:ea typeface="Meiryo"/>
              </a:rPr>
              <a:t>キャンドル＆ランタン作り</a:t>
            </a:r>
            <a:endParaRPr lang="ja-JP" altLang="en-US" sz="1200">
              <a:latin typeface="Meiryo"/>
              <a:ea typeface="Meiryo"/>
              <a:cs typeface="Calibri"/>
            </a:endParaRPr>
          </a:p>
          <a:p>
            <a:pPr algn="l"/>
            <a:r>
              <a:rPr lang="ja-JP" altLang="en-US" sz="1200">
                <a:latin typeface="Meiryo"/>
                <a:ea typeface="Meiryo"/>
              </a:rPr>
              <a:t>イベントの様子</a:t>
            </a:r>
            <a:endParaRPr lang="ja-JP" altLang="en-US" sz="1200">
              <a:latin typeface="Meiryo"/>
              <a:ea typeface="Meiryo"/>
              <a:cs typeface="Calibri"/>
            </a:endParaRPr>
          </a:p>
          <a:p>
            <a:r>
              <a:rPr lang="en-US" altLang="ja-JP" sz="1200">
                <a:latin typeface="Meiryo"/>
                <a:ea typeface="+mn-lt"/>
                <a:cs typeface="+mn-lt"/>
              </a:rPr>
              <a:t>2021/12/12</a:t>
            </a:r>
            <a:r>
              <a:rPr lang="ja-JP" sz="1200">
                <a:latin typeface="Meiryo"/>
                <a:ea typeface="Meiryo"/>
                <a:cs typeface="+mn-lt"/>
              </a:rPr>
              <a:t> 主催者撮影</a:t>
            </a:r>
          </a:p>
          <a:p>
            <a:endParaRPr lang="ja-JP" altLang="en-US" sz="1200">
              <a:latin typeface="Meiryo"/>
              <a:ea typeface="Meiryo"/>
              <a:cs typeface="Calibri"/>
            </a:endParaRPr>
          </a:p>
        </p:txBody>
      </p:sp>
      <p:sp>
        <p:nvSpPr>
          <p:cNvPr id="11" name="Title 1">
            <a:extLst>
              <a:ext uri="{FF2B5EF4-FFF2-40B4-BE49-F238E27FC236}">
                <a16:creationId xmlns:a16="http://schemas.microsoft.com/office/drawing/2014/main" id="{F9D063BF-6D6F-4711-9C27-E1CC256CFA6E}"/>
              </a:ext>
            </a:extLst>
          </p:cNvPr>
          <p:cNvSpPr txBox="1">
            <a:spLocks/>
          </p:cNvSpPr>
          <p:nvPr/>
        </p:nvSpPr>
        <p:spPr>
          <a:xfrm>
            <a:off x="454728" y="450415"/>
            <a:ext cx="1827437" cy="517115"/>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sp>
        <p:nvSpPr>
          <p:cNvPr id="3" name="四角形: 角を丸くする 2">
            <a:extLst>
              <a:ext uri="{FF2B5EF4-FFF2-40B4-BE49-F238E27FC236}">
                <a16:creationId xmlns:a16="http://schemas.microsoft.com/office/drawing/2014/main" id="{013B1145-27C4-434D-8AF6-BE06C678DCC3}"/>
              </a:ext>
            </a:extLst>
          </p:cNvPr>
          <p:cNvSpPr/>
          <p:nvPr/>
        </p:nvSpPr>
        <p:spPr>
          <a:xfrm>
            <a:off x="803067" y="2713277"/>
            <a:ext cx="302894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atin typeface="Meiryo"/>
                <a:ea typeface="Meiryo"/>
                <a:cs typeface="Calibri"/>
              </a:rPr>
              <a:t>イベントをしたいが</a:t>
            </a:r>
            <a:endParaRPr lang="ja-JP" altLang="en-US">
              <a:latin typeface="Meiryo"/>
              <a:ea typeface="Meiryo"/>
              <a:cs typeface="Calibri"/>
            </a:endParaRPr>
          </a:p>
          <a:p>
            <a:pPr algn="ctr"/>
            <a:r>
              <a:rPr lang="ja-JP">
                <a:latin typeface="Meiryo"/>
                <a:ea typeface="Meiryo"/>
                <a:cs typeface="Calibri"/>
              </a:rPr>
              <a:t>忙しくてできない商店主</a:t>
            </a:r>
          </a:p>
        </p:txBody>
      </p:sp>
      <p:sp>
        <p:nvSpPr>
          <p:cNvPr id="10" name="四角形: 角を丸くする 9">
            <a:extLst>
              <a:ext uri="{FF2B5EF4-FFF2-40B4-BE49-F238E27FC236}">
                <a16:creationId xmlns:a16="http://schemas.microsoft.com/office/drawing/2014/main" id="{FB3F65B8-2457-4D55-880C-85FDE7A07AA6}"/>
              </a:ext>
            </a:extLst>
          </p:cNvPr>
          <p:cNvSpPr/>
          <p:nvPr/>
        </p:nvSpPr>
        <p:spPr>
          <a:xfrm>
            <a:off x="5313872" y="2715703"/>
            <a:ext cx="361473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atin typeface="Meiryo"/>
                <a:ea typeface="Meiryo"/>
                <a:cs typeface="Calibri"/>
              </a:rPr>
              <a:t>イベントをする場所がほしい</a:t>
            </a:r>
            <a:endParaRPr lang="ja-JP" altLang="en-US">
              <a:latin typeface="Meiryo"/>
              <a:ea typeface="Meiryo"/>
              <a:cs typeface="Calibri"/>
            </a:endParaRPr>
          </a:p>
          <a:p>
            <a:pPr algn="ctr"/>
            <a:r>
              <a:rPr lang="ja-JP">
                <a:latin typeface="Meiryo"/>
                <a:ea typeface="Meiryo"/>
                <a:cs typeface="Calibri"/>
              </a:rPr>
              <a:t>団体</a:t>
            </a:r>
            <a:endParaRPr lang="ja-JP">
              <a:latin typeface="Meiryo"/>
              <a:ea typeface="Meiryo"/>
            </a:endParaRPr>
          </a:p>
        </p:txBody>
      </p:sp>
      <p:sp>
        <p:nvSpPr>
          <p:cNvPr id="6" name="次の値と等しい 5">
            <a:extLst>
              <a:ext uri="{FF2B5EF4-FFF2-40B4-BE49-F238E27FC236}">
                <a16:creationId xmlns:a16="http://schemas.microsoft.com/office/drawing/2014/main" id="{05779CC0-6C1D-43C5-9376-A2907B1C95EB}"/>
              </a:ext>
            </a:extLst>
          </p:cNvPr>
          <p:cNvSpPr/>
          <p:nvPr/>
        </p:nvSpPr>
        <p:spPr>
          <a:xfrm>
            <a:off x="4115877" y="2713007"/>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8" name="テキスト ボックス 7">
            <a:extLst>
              <a:ext uri="{FF2B5EF4-FFF2-40B4-BE49-F238E27FC236}">
                <a16:creationId xmlns:a16="http://schemas.microsoft.com/office/drawing/2014/main" id="{0DDDA939-5897-4AB2-ABA2-1A5257AA78BA}"/>
              </a:ext>
            </a:extLst>
          </p:cNvPr>
          <p:cNvSpPr txBox="1"/>
          <p:nvPr/>
        </p:nvSpPr>
        <p:spPr>
          <a:xfrm>
            <a:off x="4019100" y="2362291"/>
            <a:ext cx="14069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latin typeface="Meiryo"/>
                <a:ea typeface="Meiryo"/>
                <a:cs typeface="Calibri"/>
              </a:rPr>
              <a:t>win win</a:t>
            </a:r>
          </a:p>
        </p:txBody>
      </p:sp>
    </p:spTree>
    <p:extLst>
      <p:ext uri="{BB962C8B-B14F-4D97-AF65-F5344CB8AC3E}">
        <p14:creationId xmlns:p14="http://schemas.microsoft.com/office/powerpoint/2010/main" val="2723488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7FCAED-7202-4B9A-8AD6-98042CBD159C}"/>
              </a:ext>
            </a:extLst>
          </p:cNvPr>
          <p:cNvSpPr>
            <a:spLocks noGrp="1"/>
          </p:cNvSpPr>
          <p:nvPr>
            <p:ph type="title" idx="4294967295"/>
          </p:nvPr>
        </p:nvSpPr>
        <p:spPr>
          <a:xfrm>
            <a:off x="240632" y="262021"/>
            <a:ext cx="7543800" cy="1087438"/>
          </a:xfrm>
        </p:spPr>
        <p:txBody>
          <a:bodyPr>
            <a:normAutofit/>
          </a:bodyPr>
          <a:lstStyle/>
          <a:p>
            <a:r>
              <a:rPr lang="en-US" altLang="ja-JP" sz="4400">
                <a:ea typeface="メイリオ"/>
              </a:rPr>
              <a:t>7</a:t>
            </a:r>
            <a:r>
              <a:rPr lang="ja-JP" altLang="en-US" sz="4400">
                <a:ea typeface="メイリオ"/>
              </a:rPr>
              <a:t>.考察</a:t>
            </a:r>
            <a:endParaRPr lang="ja-JP" altLang="en-US" sz="4400">
              <a:ea typeface="ＭＳ Ｐゴシック"/>
              <a:cs typeface="Calibri Light"/>
            </a:endParaRPr>
          </a:p>
        </p:txBody>
      </p:sp>
      <p:sp>
        <p:nvSpPr>
          <p:cNvPr id="3" name="コンテンツ プレースホルダー 2">
            <a:extLst>
              <a:ext uri="{FF2B5EF4-FFF2-40B4-BE49-F238E27FC236}">
                <a16:creationId xmlns:a16="http://schemas.microsoft.com/office/drawing/2014/main" id="{17DB9D7C-C5E5-443B-BD7A-BD87649D5DF0}"/>
              </a:ext>
            </a:extLst>
          </p:cNvPr>
          <p:cNvSpPr>
            <a:spLocks noGrp="1"/>
          </p:cNvSpPr>
          <p:nvPr>
            <p:ph idx="4294967295"/>
          </p:nvPr>
        </p:nvSpPr>
        <p:spPr>
          <a:xfrm>
            <a:off x="185692" y="1862320"/>
            <a:ext cx="8710669" cy="4001251"/>
          </a:xfrm>
        </p:spPr>
        <p:txBody>
          <a:bodyPr vert="horz" lIns="68580" tIns="34290" rIns="68580" bIns="34290" rtlCol="0" anchor="t">
            <a:normAutofit/>
          </a:bodyPr>
          <a:lstStyle/>
          <a:p>
            <a:r>
              <a:rPr lang="ja-JP" altLang="en-US" sz="2800">
                <a:ea typeface="メイリオ"/>
              </a:rPr>
              <a:t>①コミュニティ形成のキーは</a:t>
            </a:r>
            <a:r>
              <a:rPr lang="ja-JP" altLang="en-US" sz="2800" u="sng">
                <a:ea typeface="メイリオ"/>
              </a:rPr>
              <a:t>「防災空地」</a:t>
            </a:r>
            <a:endParaRPr lang="ja-JP" altLang="en-US" sz="2800" u="sng">
              <a:ea typeface="メイリオ"/>
              <a:cs typeface="Calibri"/>
            </a:endParaRPr>
          </a:p>
          <a:p>
            <a:pPr marL="0" indent="0">
              <a:buNone/>
            </a:pPr>
            <a:endParaRPr lang="ja-JP" altLang="en-US" sz="1800">
              <a:ea typeface="メイリオ"/>
            </a:endParaRPr>
          </a:p>
          <a:p>
            <a:r>
              <a:rPr lang="ja-JP" altLang="en-US">
                <a:ea typeface="メイリオ"/>
              </a:rPr>
              <a:t>「</a:t>
            </a:r>
            <a:r>
              <a:rPr lang="ja-JP" altLang="en-US" sz="2400">
                <a:ea typeface="メイリオ"/>
              </a:rPr>
              <a:t>まちづくり学校」</a:t>
            </a:r>
            <a:endParaRPr lang="ja-JP" sz="2400">
              <a:ea typeface="メイリオ"/>
              <a:cs typeface="Calibri"/>
            </a:endParaRPr>
          </a:p>
          <a:p>
            <a:pPr marL="0" indent="0">
              <a:buNone/>
            </a:pPr>
            <a:r>
              <a:rPr lang="ja-JP" sz="2400">
                <a:solidFill>
                  <a:srgbClr val="FF0000"/>
                </a:solidFill>
                <a:ea typeface="メイリオ"/>
              </a:rPr>
              <a:t>コミュニティ</a:t>
            </a:r>
            <a:r>
              <a:rPr lang="ja-JP" altLang="en-US" sz="2400">
                <a:solidFill>
                  <a:srgbClr val="FF0000"/>
                </a:solidFill>
                <a:ea typeface="メイリオ"/>
              </a:rPr>
              <a:t>デザイン</a:t>
            </a:r>
            <a:r>
              <a:rPr lang="ja-JP" altLang="en-US" sz="2400">
                <a:ea typeface="メイリオ"/>
              </a:rPr>
              <a:t>の考え方</a:t>
            </a:r>
            <a:endParaRPr lang="ja-JP" altLang="en-US" sz="2400">
              <a:ea typeface="メイリオ"/>
              <a:cs typeface="Calibri"/>
            </a:endParaRPr>
          </a:p>
          <a:p>
            <a:pPr marL="0" indent="0">
              <a:buNone/>
            </a:pPr>
            <a:endParaRPr lang="en-US" altLang="ja-JP" sz="2400">
              <a:ea typeface="メイリオ"/>
            </a:endParaRPr>
          </a:p>
          <a:p>
            <a:pPr marL="0" indent="0">
              <a:buNone/>
            </a:pPr>
            <a:r>
              <a:rPr lang="ja-JP" altLang="en-US" sz="2400">
                <a:ea typeface="メイリオ"/>
              </a:rPr>
              <a:t>→「有志の会」</a:t>
            </a:r>
          </a:p>
          <a:p>
            <a:pPr marL="0" indent="0">
              <a:buNone/>
            </a:pPr>
            <a:r>
              <a:rPr lang="ja-JP" altLang="en-US" sz="2300">
                <a:ea typeface="メイリオ"/>
                <a:cs typeface="Calibri"/>
              </a:rPr>
              <a:t>そこから商店主以外の人も受け入れるように</a:t>
            </a:r>
          </a:p>
        </p:txBody>
      </p:sp>
      <p:pic>
        <p:nvPicPr>
          <p:cNvPr id="5" name="図 5">
            <a:extLst>
              <a:ext uri="{FF2B5EF4-FFF2-40B4-BE49-F238E27FC236}">
                <a16:creationId xmlns:a16="http://schemas.microsoft.com/office/drawing/2014/main" id="{BEB9057C-0C09-CB45-BC0E-A99BAA3F61A5}"/>
              </a:ext>
            </a:extLst>
          </p:cNvPr>
          <p:cNvPicPr>
            <a:picLocks noChangeAspect="1"/>
          </p:cNvPicPr>
          <p:nvPr/>
        </p:nvPicPr>
        <p:blipFill>
          <a:blip r:embed="rId3"/>
          <a:stretch>
            <a:fillRect/>
          </a:stretch>
        </p:blipFill>
        <p:spPr>
          <a:xfrm>
            <a:off x="6384409" y="2304870"/>
            <a:ext cx="2353286" cy="3136780"/>
          </a:xfrm>
          <a:prstGeom prst="rect">
            <a:avLst/>
          </a:prstGeom>
          <a:ln>
            <a:noFill/>
          </a:ln>
          <a:effectLst>
            <a:softEdge rad="112500"/>
          </a:effectLst>
        </p:spPr>
      </p:pic>
      <p:sp>
        <p:nvSpPr>
          <p:cNvPr id="7" name="TextBox 1">
            <a:extLst>
              <a:ext uri="{FF2B5EF4-FFF2-40B4-BE49-F238E27FC236}">
                <a16:creationId xmlns:a16="http://schemas.microsoft.com/office/drawing/2014/main" id="{F7F36C15-31EA-4423-BC2D-CA7F85A9E4BD}"/>
              </a:ext>
            </a:extLst>
          </p:cNvPr>
          <p:cNvSpPr txBox="1"/>
          <p:nvPr/>
        </p:nvSpPr>
        <p:spPr>
          <a:xfrm>
            <a:off x="6432816" y="5468194"/>
            <a:ext cx="2305675" cy="423193"/>
          </a:xfrm>
          <a:prstGeom prst="rect">
            <a:avLst/>
          </a:prstGeom>
          <a:noFill/>
        </p:spPr>
        <p:txBody>
          <a:bodyPr wrap="square" lIns="68580" tIns="34290" rIns="68580" bIns="34290" rtlCol="0" anchor="t">
            <a:spAutoFit/>
          </a:bodyPr>
          <a:lstStyle/>
          <a:p>
            <a:pPr algn="l"/>
            <a:r>
              <a:rPr lang="ja-JP" altLang="en-US" sz="1200">
                <a:latin typeface="Meiryo"/>
                <a:ea typeface="Meiryo"/>
                <a:cs typeface="Calibri"/>
              </a:rPr>
              <a:t>クリスマスの時期の防災空地</a:t>
            </a:r>
          </a:p>
          <a:p>
            <a:r>
              <a:rPr lang="ja-JP" altLang="en-US" sz="1100">
                <a:latin typeface="Meiryo"/>
                <a:ea typeface="Meiryo"/>
                <a:cs typeface="Calibri"/>
              </a:rPr>
              <a:t>2021/12/21 生徒撮影</a:t>
            </a:r>
          </a:p>
        </p:txBody>
      </p:sp>
    </p:spTree>
    <p:extLst>
      <p:ext uri="{BB962C8B-B14F-4D97-AF65-F5344CB8AC3E}">
        <p14:creationId xmlns:p14="http://schemas.microsoft.com/office/powerpoint/2010/main" val="653764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410D701-EDFB-483B-8A5B-F1CDB2FB3C13}"/>
              </a:ext>
            </a:extLst>
          </p:cNvPr>
          <p:cNvSpPr txBox="1">
            <a:spLocks/>
          </p:cNvSpPr>
          <p:nvPr/>
        </p:nvSpPr>
        <p:spPr>
          <a:xfrm>
            <a:off x="454728" y="450415"/>
            <a:ext cx="6683765" cy="632056"/>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7.考察</a:t>
            </a:r>
          </a:p>
        </p:txBody>
      </p:sp>
      <p:sp>
        <p:nvSpPr>
          <p:cNvPr id="2" name="コンテンツ プレースホルダー 2">
            <a:extLst>
              <a:ext uri="{FF2B5EF4-FFF2-40B4-BE49-F238E27FC236}">
                <a16:creationId xmlns:a16="http://schemas.microsoft.com/office/drawing/2014/main" id="{2B832AE1-F061-4CFA-A923-9FABFB68EBC2}"/>
              </a:ext>
            </a:extLst>
          </p:cNvPr>
          <p:cNvSpPr txBox="1">
            <a:spLocks/>
          </p:cNvSpPr>
          <p:nvPr/>
        </p:nvSpPr>
        <p:spPr>
          <a:xfrm>
            <a:off x="183805" y="1247958"/>
            <a:ext cx="8939269" cy="4001251"/>
          </a:xfrm>
          <a:prstGeom prst="rect">
            <a:avLst/>
          </a:prstGeom>
        </p:spPr>
        <p:txBody>
          <a:bodyPr vert="horz" lIns="68580" tIns="34290" rIns="68580" bIns="3429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a:buChar char=" "/>
            </a:pPr>
            <a:r>
              <a:rPr lang="ja-JP" sz="2800">
                <a:ea typeface="メイリオ"/>
                <a:cs typeface="Calibri"/>
              </a:rPr>
              <a:t>②灘中央市場には</a:t>
            </a:r>
            <a:endParaRPr lang="ja-JP" sz="2800">
              <a:ea typeface="+mn-lt"/>
              <a:cs typeface="+mn-lt"/>
            </a:endParaRPr>
          </a:p>
          <a:p>
            <a:pPr>
              <a:buFont typeface="Calibri"/>
              <a:buChar char=" "/>
            </a:pPr>
            <a:r>
              <a:rPr lang="ja-JP" sz="3000">
                <a:ea typeface="メイリオ"/>
                <a:cs typeface="Calibri"/>
              </a:rPr>
              <a:t>関わりたい人が</a:t>
            </a:r>
            <a:r>
              <a:rPr lang="ja-JP" sz="3000">
                <a:solidFill>
                  <a:srgbClr val="FF0000"/>
                </a:solidFill>
                <a:ea typeface="メイリオ"/>
                <a:cs typeface="Calibri"/>
              </a:rPr>
              <a:t>「ゆるく」つながり</a:t>
            </a:r>
            <a:r>
              <a:rPr lang="ja-JP" altLang="en-US" sz="3000">
                <a:solidFill>
                  <a:schemeClr val="tx1"/>
                </a:solidFill>
                <a:ea typeface="メイリオ"/>
                <a:cs typeface="Calibri"/>
              </a:rPr>
              <a:t>、</a:t>
            </a:r>
            <a:endParaRPr lang="ja-JP" sz="3000">
              <a:solidFill>
                <a:schemeClr val="tx1"/>
              </a:solidFill>
              <a:ea typeface="メイリオ"/>
              <a:cs typeface="Calibri"/>
            </a:endParaRPr>
          </a:p>
          <a:p>
            <a:pPr>
              <a:buFont typeface="Calibri"/>
              <a:buChar char=" "/>
            </a:pPr>
            <a:r>
              <a:rPr lang="ja-JP" sz="3000">
                <a:solidFill>
                  <a:srgbClr val="0070C0"/>
                </a:solidFill>
                <a:ea typeface="メイリオ"/>
                <a:cs typeface="Calibri"/>
              </a:rPr>
              <a:t>信頼関係のある</a:t>
            </a:r>
            <a:r>
              <a:rPr lang="ja-JP" sz="3000">
                <a:ea typeface="メイリオ"/>
                <a:cs typeface="Calibri"/>
              </a:rPr>
              <a:t>コミュニティがある</a:t>
            </a:r>
            <a:endParaRPr lang="ja-JP" sz="3000">
              <a:ea typeface="+mn-lt"/>
              <a:cs typeface="+mn-lt"/>
            </a:endParaRPr>
          </a:p>
          <a:p>
            <a:pPr>
              <a:buNone/>
            </a:pPr>
            <a:endParaRPr lang="ja-JP" sz="2800">
              <a:ea typeface="+mn-lt"/>
              <a:cs typeface="+mn-lt"/>
            </a:endParaRPr>
          </a:p>
          <a:p>
            <a:pPr marL="0" indent="0">
              <a:lnSpc>
                <a:spcPct val="100000"/>
              </a:lnSpc>
              <a:spcBef>
                <a:spcPts val="0"/>
              </a:spcBef>
              <a:spcAft>
                <a:spcPts val="0"/>
              </a:spcAft>
              <a:buNone/>
            </a:pPr>
            <a:r>
              <a:rPr lang="ja-JP" sz="2800">
                <a:ea typeface="メイリオ"/>
                <a:cs typeface="Calibri"/>
              </a:rPr>
              <a:t>　</a:t>
            </a:r>
            <a:r>
              <a:rPr lang="ja-JP" altLang="en-US" sz="2600">
                <a:ea typeface="メイリオ"/>
                <a:cs typeface="Calibri"/>
              </a:rPr>
              <a:t>関</a:t>
            </a:r>
            <a:r>
              <a:rPr lang="ja-JP" sz="2600">
                <a:ea typeface="メイリオ"/>
                <a:cs typeface="Calibri"/>
              </a:rPr>
              <a:t>わりたい</a:t>
            </a:r>
            <a:r>
              <a:rPr lang="ja-JP" altLang="en-US" sz="2600">
                <a:ea typeface="メイリオ"/>
                <a:cs typeface="Calibri"/>
              </a:rPr>
              <a:t>人</a:t>
            </a:r>
            <a:r>
              <a:rPr lang="ja-JP" sz="2600">
                <a:ea typeface="メイリオ"/>
                <a:cs typeface="Calibri"/>
              </a:rPr>
              <a:t>は</a:t>
            </a:r>
            <a:r>
              <a:rPr lang="ja-JP" sz="2600">
                <a:solidFill>
                  <a:srgbClr val="FF0000"/>
                </a:solidFill>
                <a:ea typeface="メイリオ"/>
                <a:cs typeface="Calibri"/>
              </a:rPr>
              <a:t>誰でも受け入れる</a:t>
            </a:r>
            <a:r>
              <a:rPr lang="ja-JP" altLang="en-US" sz="2600">
                <a:ea typeface="メイリオ"/>
                <a:cs typeface="Calibri"/>
              </a:rPr>
              <a:t>・</a:t>
            </a:r>
            <a:r>
              <a:rPr lang="ja-JP" sz="2600">
                <a:solidFill>
                  <a:srgbClr val="FF0000"/>
                </a:solidFill>
                <a:ea typeface="メイリオ"/>
                <a:cs typeface="Calibri"/>
              </a:rPr>
              <a:t>抜けるのも自由</a:t>
            </a:r>
          </a:p>
          <a:p>
            <a:pPr marL="0" indent="0">
              <a:lnSpc>
                <a:spcPct val="100000"/>
              </a:lnSpc>
              <a:spcBef>
                <a:spcPts val="0"/>
              </a:spcBef>
              <a:spcAft>
                <a:spcPts val="0"/>
              </a:spcAft>
              <a:buNone/>
            </a:pPr>
            <a:r>
              <a:rPr lang="ja-JP" altLang="en-US" sz="2600">
                <a:solidFill>
                  <a:srgbClr val="404040"/>
                </a:solidFill>
                <a:ea typeface="メイリオ"/>
                <a:cs typeface="Calibri"/>
              </a:rPr>
              <a:t>　→意欲のある人が集まる</a:t>
            </a:r>
            <a:endParaRPr lang="ja-JP" sz="2600">
              <a:solidFill>
                <a:srgbClr val="404040"/>
              </a:solidFill>
              <a:ea typeface="メイリオ"/>
              <a:cs typeface="Calibri"/>
            </a:endParaRPr>
          </a:p>
          <a:p>
            <a:pPr marL="0" indent="0">
              <a:buNone/>
            </a:pPr>
            <a:endParaRPr lang="ja-JP" altLang="en-US" sz="2600">
              <a:solidFill>
                <a:srgbClr val="404040"/>
              </a:solidFill>
              <a:ea typeface="メイリオ"/>
              <a:cs typeface="Calibri"/>
            </a:endParaRPr>
          </a:p>
        </p:txBody>
      </p:sp>
      <p:sp>
        <p:nvSpPr>
          <p:cNvPr id="4" name="Content Placeholder 2">
            <a:extLst>
              <a:ext uri="{FF2B5EF4-FFF2-40B4-BE49-F238E27FC236}">
                <a16:creationId xmlns:a16="http://schemas.microsoft.com/office/drawing/2014/main" id="{53B71101-4CEB-4B85-B3F6-21EC4CC6099F}"/>
              </a:ext>
            </a:extLst>
          </p:cNvPr>
          <p:cNvSpPr txBox="1">
            <a:spLocks/>
          </p:cNvSpPr>
          <p:nvPr/>
        </p:nvSpPr>
        <p:spPr>
          <a:xfrm>
            <a:off x="453959" y="4263332"/>
            <a:ext cx="8642887" cy="5054706"/>
          </a:xfrm>
          <a:prstGeom prst="rect">
            <a:avLst/>
          </a:prstGeom>
        </p:spPr>
        <p:txBody>
          <a:bodyPr vert="horz" lIns="68580" tIns="34290" rIns="68580" bIns="34290" rtlCol="0" anchor="t">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None/>
            </a:pPr>
            <a:endParaRPr lang="ja-JP" altLang="en-US" sz="2400">
              <a:ea typeface="メイリオ"/>
            </a:endParaRPr>
          </a:p>
          <a:p>
            <a:pPr>
              <a:buFont typeface="Calibri" panose="020F0502020204030204" pitchFamily="34" charset="0"/>
              <a:buNone/>
            </a:pPr>
            <a:r>
              <a:rPr lang="ja-JP" altLang="en-US" sz="2600">
                <a:solidFill>
                  <a:schemeClr val="tx1">
                    <a:lumMod val="75000"/>
                    <a:lumOff val="25000"/>
                  </a:schemeClr>
                </a:solidFill>
                <a:ea typeface="メイリオ"/>
                <a:cs typeface="Calibri"/>
              </a:rPr>
              <a:t>市場外の人を寛容に受け入れ、</a:t>
            </a:r>
            <a:r>
              <a:rPr lang="ja-JP" altLang="en-US" sz="2600">
                <a:solidFill>
                  <a:srgbClr val="0070C0"/>
                </a:solidFill>
                <a:ea typeface="メイリオ"/>
                <a:cs typeface="Calibri"/>
              </a:rPr>
              <a:t>信頼</a:t>
            </a:r>
            <a:r>
              <a:rPr lang="ja-JP" altLang="en-US" sz="2600">
                <a:solidFill>
                  <a:schemeClr val="tx1">
                    <a:lumMod val="75000"/>
                    <a:lumOff val="25000"/>
                  </a:schemeClr>
                </a:solidFill>
                <a:ea typeface="メイリオ"/>
                <a:cs typeface="Calibri"/>
              </a:rPr>
              <a:t>する</a:t>
            </a:r>
          </a:p>
          <a:p>
            <a:pPr marL="0" indent="0">
              <a:buFont typeface="Calibri" panose="020F0502020204030204" pitchFamily="34" charset="0"/>
              <a:buNone/>
            </a:pPr>
            <a:r>
              <a:rPr lang="en-US" altLang="ja-JP" sz="2600">
                <a:solidFill>
                  <a:schemeClr val="tx1">
                    <a:lumMod val="75000"/>
                    <a:lumOff val="25000"/>
                  </a:schemeClr>
                </a:solidFill>
                <a:ea typeface="メイリオ"/>
                <a:cs typeface="Calibri"/>
              </a:rPr>
              <a:t>→商</a:t>
            </a:r>
            <a:r>
              <a:rPr lang="ja-JP" altLang="en-US" sz="2600">
                <a:solidFill>
                  <a:schemeClr val="tx1">
                    <a:lumMod val="75000"/>
                    <a:lumOff val="25000"/>
                  </a:schemeClr>
                </a:solidFill>
                <a:ea typeface="メイリオ"/>
                <a:cs typeface="Calibri"/>
              </a:rPr>
              <a:t>店主以外の人にも市場における</a:t>
            </a:r>
            <a:r>
              <a:rPr lang="ja-JP" altLang="en-US" sz="2600">
                <a:solidFill>
                  <a:srgbClr val="0070C0"/>
                </a:solidFill>
                <a:ea typeface="メイリオ"/>
                <a:cs typeface="Calibri"/>
              </a:rPr>
              <a:t>役割</a:t>
            </a:r>
            <a:r>
              <a:rPr lang="ja-JP" altLang="en-US" sz="2600">
                <a:solidFill>
                  <a:schemeClr val="tx1">
                    <a:lumMod val="85000"/>
                    <a:lumOff val="15000"/>
                  </a:schemeClr>
                </a:solidFill>
                <a:ea typeface="メイリオ"/>
                <a:cs typeface="Calibri"/>
              </a:rPr>
              <a:t>がある</a:t>
            </a:r>
            <a:endParaRPr lang="en-US" sz="2600">
              <a:solidFill>
                <a:schemeClr val="tx1">
                  <a:lumMod val="85000"/>
                  <a:lumOff val="15000"/>
                </a:schemeClr>
              </a:solidFill>
              <a:ea typeface="+mn-lt"/>
              <a:cs typeface="+mn-lt"/>
            </a:endParaRPr>
          </a:p>
          <a:p>
            <a:pPr marL="0" indent="0">
              <a:buFont typeface="Calibri" panose="020F0502020204030204" pitchFamily="34" charset="0"/>
              <a:buNone/>
            </a:pPr>
            <a:endParaRPr lang="en-US" altLang="ja-JP" sz="2600">
              <a:solidFill>
                <a:srgbClr val="404040"/>
              </a:solidFill>
              <a:ea typeface="メイリオ"/>
              <a:cs typeface="Calibri"/>
            </a:endParaRPr>
          </a:p>
        </p:txBody>
      </p:sp>
    </p:spTree>
    <p:extLst>
      <p:ext uri="{BB962C8B-B14F-4D97-AF65-F5344CB8AC3E}">
        <p14:creationId xmlns:p14="http://schemas.microsoft.com/office/powerpoint/2010/main" val="376417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矢印コネクタ 28">
            <a:extLst>
              <a:ext uri="{FF2B5EF4-FFF2-40B4-BE49-F238E27FC236}">
                <a16:creationId xmlns:a16="http://schemas.microsoft.com/office/drawing/2014/main" id="{388005EF-62D0-4D19-80CB-7647F0466990}"/>
              </a:ext>
            </a:extLst>
          </p:cNvPr>
          <p:cNvCxnSpPr>
            <a:cxnSpLocks/>
          </p:cNvCxnSpPr>
          <p:nvPr/>
        </p:nvCxnSpPr>
        <p:spPr>
          <a:xfrm>
            <a:off x="3650176" y="5328631"/>
            <a:ext cx="1658060" cy="1041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D30D067-EA24-47E9-AC1D-B66CB772382F}"/>
              </a:ext>
            </a:extLst>
          </p:cNvPr>
          <p:cNvCxnSpPr/>
          <p:nvPr/>
        </p:nvCxnSpPr>
        <p:spPr>
          <a:xfrm>
            <a:off x="5811761" y="4246198"/>
            <a:ext cx="378747" cy="329219"/>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6AD0B092-1BDC-43BF-81FB-ACFDAAB7E4D0}"/>
              </a:ext>
            </a:extLst>
          </p:cNvPr>
          <p:cNvCxnSpPr>
            <a:cxnSpLocks/>
          </p:cNvCxnSpPr>
          <p:nvPr/>
        </p:nvCxnSpPr>
        <p:spPr>
          <a:xfrm flipH="1">
            <a:off x="2729424" y="4202169"/>
            <a:ext cx="374745" cy="335062"/>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C3B1342-6C0A-D644-8048-29DC67747BFB}"/>
              </a:ext>
            </a:extLst>
          </p:cNvPr>
          <p:cNvSpPr>
            <a:spLocks noGrp="1"/>
          </p:cNvSpPr>
          <p:nvPr>
            <p:ph idx="4294967295"/>
          </p:nvPr>
        </p:nvSpPr>
        <p:spPr>
          <a:xfrm>
            <a:off x="214653" y="1311739"/>
            <a:ext cx="7826706" cy="1161885"/>
          </a:xfrm>
        </p:spPr>
        <p:txBody>
          <a:bodyPr vert="horz" lIns="68580" tIns="34290" rIns="68580" bIns="34290" rtlCol="0" anchor="t">
            <a:normAutofit/>
          </a:bodyPr>
          <a:lstStyle/>
          <a:p>
            <a:r>
              <a:rPr lang="ja-JP" altLang="en-US" sz="2400">
                <a:ea typeface="メイリオ"/>
              </a:rPr>
              <a:t>③市場に新たにできたコミュニティが</a:t>
            </a:r>
            <a:endParaRPr lang="ja-JP" sz="2800">
              <a:ea typeface="メイリオ"/>
            </a:endParaRPr>
          </a:p>
          <a:p>
            <a:r>
              <a:rPr lang="ja-JP" altLang="en-US" sz="2800" u="sng">
                <a:ea typeface="メイリオ"/>
              </a:rPr>
              <a:t>サードプレイス</a:t>
            </a:r>
            <a:r>
              <a:rPr lang="ja-JP" altLang="en-US" sz="2800">
                <a:ea typeface="メイリオ"/>
              </a:rPr>
              <a:t>としての役割を果たしている</a:t>
            </a:r>
            <a:endParaRPr lang="ja-JP" sz="2800">
              <a:ea typeface="メイリオ"/>
              <a:cs typeface="Calibri"/>
            </a:endParaRPr>
          </a:p>
          <a:p>
            <a:endParaRPr lang="ja-JP" altLang="en-US" sz="2400">
              <a:ea typeface="メイリオ"/>
              <a:cs typeface="Calibri"/>
            </a:endParaRPr>
          </a:p>
          <a:p>
            <a:endParaRPr lang="ja-JP" altLang="en-US" sz="1800">
              <a:ea typeface="メイリオ"/>
              <a:cs typeface="Calibri" panose="020F0502020204030204"/>
            </a:endParaRPr>
          </a:p>
        </p:txBody>
      </p:sp>
      <p:sp>
        <p:nvSpPr>
          <p:cNvPr id="25" name="フローチャート: 結合子 24">
            <a:extLst>
              <a:ext uri="{FF2B5EF4-FFF2-40B4-BE49-F238E27FC236}">
                <a16:creationId xmlns:a16="http://schemas.microsoft.com/office/drawing/2014/main" id="{C8AAC1E1-8CA4-4198-9326-7545C9DA2F2C}"/>
              </a:ext>
            </a:extLst>
          </p:cNvPr>
          <p:cNvSpPr/>
          <p:nvPr/>
        </p:nvSpPr>
        <p:spPr>
          <a:xfrm>
            <a:off x="2986249" y="2765463"/>
            <a:ext cx="2978326" cy="210706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900">
                <a:solidFill>
                  <a:schemeClr val="tx1"/>
                </a:solidFill>
                <a:latin typeface="Meiryo"/>
                <a:ea typeface="Meiryo"/>
                <a:cs typeface="Calibri"/>
              </a:rPr>
              <a:t>第３の場</a:t>
            </a:r>
          </a:p>
          <a:p>
            <a:pPr algn="ctr"/>
            <a:r>
              <a:rPr lang="ja-JP" altLang="en-US" sz="1900">
                <a:solidFill>
                  <a:schemeClr val="tx1"/>
                </a:solidFill>
                <a:latin typeface="Meiryo"/>
                <a:ea typeface="Meiryo"/>
                <a:cs typeface="Calibri"/>
              </a:rPr>
              <a:t>(サードプレイス)</a:t>
            </a:r>
          </a:p>
          <a:p>
            <a:pPr algn="ctr"/>
            <a:r>
              <a:rPr lang="ja-JP" altLang="en-US" sz="1900">
                <a:solidFill>
                  <a:srgbClr val="FF0000"/>
                </a:solidFill>
                <a:latin typeface="Meiryo"/>
                <a:ea typeface="Meiryo"/>
                <a:cs typeface="Calibri"/>
              </a:rPr>
              <a:t>新たにできた</a:t>
            </a:r>
          </a:p>
          <a:p>
            <a:pPr algn="ctr"/>
            <a:r>
              <a:rPr lang="ja-JP" altLang="en-US" sz="1900">
                <a:solidFill>
                  <a:srgbClr val="FF0000"/>
                </a:solidFill>
                <a:latin typeface="Meiryo"/>
                <a:ea typeface="Meiryo"/>
                <a:cs typeface="Calibri"/>
              </a:rPr>
              <a:t>コミュニティ</a:t>
            </a:r>
            <a:endParaRPr lang="ja-JP"/>
          </a:p>
        </p:txBody>
      </p:sp>
      <p:sp>
        <p:nvSpPr>
          <p:cNvPr id="26" name="フローチャート: 結合子 25">
            <a:extLst>
              <a:ext uri="{FF2B5EF4-FFF2-40B4-BE49-F238E27FC236}">
                <a16:creationId xmlns:a16="http://schemas.microsoft.com/office/drawing/2014/main" id="{6E404822-334B-4700-8F48-E42B269278D6}"/>
              </a:ext>
            </a:extLst>
          </p:cNvPr>
          <p:cNvSpPr/>
          <p:nvPr/>
        </p:nvSpPr>
        <p:spPr>
          <a:xfrm>
            <a:off x="1370501" y="4540808"/>
            <a:ext cx="2277169" cy="176922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ja-JP" altLang="en-US" sz="2000">
                <a:solidFill>
                  <a:schemeClr val="tx1"/>
                </a:solidFill>
                <a:latin typeface="Meiryo"/>
                <a:ea typeface="Meiryo"/>
                <a:cs typeface="Calibri"/>
              </a:rPr>
              <a:t>第１の場</a:t>
            </a:r>
          </a:p>
          <a:p>
            <a:pPr algn="ctr"/>
            <a:r>
              <a:rPr lang="ja-JP" altLang="en-US" sz="2000">
                <a:solidFill>
                  <a:schemeClr val="tx1"/>
                </a:solidFill>
                <a:latin typeface="Meiryo"/>
                <a:ea typeface="Meiryo"/>
                <a:cs typeface="Calibri"/>
              </a:rPr>
              <a:t>家庭</a:t>
            </a:r>
          </a:p>
        </p:txBody>
      </p:sp>
      <p:sp>
        <p:nvSpPr>
          <p:cNvPr id="27" name="フローチャート: 結合子 26">
            <a:extLst>
              <a:ext uri="{FF2B5EF4-FFF2-40B4-BE49-F238E27FC236}">
                <a16:creationId xmlns:a16="http://schemas.microsoft.com/office/drawing/2014/main" id="{65904A70-3815-407E-B353-FF295CCE14AD}"/>
              </a:ext>
            </a:extLst>
          </p:cNvPr>
          <p:cNvSpPr/>
          <p:nvPr/>
        </p:nvSpPr>
        <p:spPr>
          <a:xfrm>
            <a:off x="5302970" y="4536569"/>
            <a:ext cx="2313684" cy="172372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ja-JP" altLang="en-US" sz="2000">
                <a:solidFill>
                  <a:schemeClr val="tx1"/>
                </a:solidFill>
                <a:latin typeface="Meiryo"/>
                <a:ea typeface="Meiryo"/>
                <a:cs typeface="Calibri"/>
              </a:rPr>
              <a:t>第２の場</a:t>
            </a:r>
          </a:p>
          <a:p>
            <a:pPr algn="ctr"/>
            <a:r>
              <a:rPr lang="ja-JP" altLang="en-US" sz="2000">
                <a:solidFill>
                  <a:schemeClr val="tx1"/>
                </a:solidFill>
                <a:latin typeface="Meiryo"/>
                <a:ea typeface="Meiryo"/>
                <a:cs typeface="Calibri"/>
              </a:rPr>
              <a:t>職場、学校</a:t>
            </a:r>
          </a:p>
        </p:txBody>
      </p:sp>
      <p:sp>
        <p:nvSpPr>
          <p:cNvPr id="4" name="Title 1">
            <a:extLst>
              <a:ext uri="{FF2B5EF4-FFF2-40B4-BE49-F238E27FC236}">
                <a16:creationId xmlns:a16="http://schemas.microsoft.com/office/drawing/2014/main" id="{A3DF5862-5A63-4213-AD51-2D498B61616F}"/>
              </a:ext>
            </a:extLst>
          </p:cNvPr>
          <p:cNvSpPr txBox="1">
            <a:spLocks/>
          </p:cNvSpPr>
          <p:nvPr/>
        </p:nvSpPr>
        <p:spPr>
          <a:xfrm>
            <a:off x="454728" y="450415"/>
            <a:ext cx="6683765" cy="460251"/>
          </a:xfrm>
          <a:prstGeom prst="rect">
            <a:avLst/>
          </a:prstGeom>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7.考察</a:t>
            </a:r>
          </a:p>
        </p:txBody>
      </p:sp>
      <p:sp>
        <p:nvSpPr>
          <p:cNvPr id="2" name="テキスト ボックス 1">
            <a:extLst>
              <a:ext uri="{FF2B5EF4-FFF2-40B4-BE49-F238E27FC236}">
                <a16:creationId xmlns:a16="http://schemas.microsoft.com/office/drawing/2014/main" id="{985E25F3-E12B-433D-BC56-1195F5F03E2B}"/>
              </a:ext>
            </a:extLst>
          </p:cNvPr>
          <p:cNvSpPr txBox="1"/>
          <p:nvPr/>
        </p:nvSpPr>
        <p:spPr>
          <a:xfrm>
            <a:off x="3221399" y="6046436"/>
            <a:ext cx="274320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500">
                <a:latin typeface="Meiryo"/>
                <a:ea typeface="Meiryo"/>
                <a:cs typeface="Calibri"/>
              </a:rPr>
              <a:t>図６</a:t>
            </a:r>
          </a:p>
        </p:txBody>
      </p:sp>
      <p:sp>
        <p:nvSpPr>
          <p:cNvPr id="6" name="TextBox 1">
            <a:extLst>
              <a:ext uri="{FF2B5EF4-FFF2-40B4-BE49-F238E27FC236}">
                <a16:creationId xmlns:a16="http://schemas.microsoft.com/office/drawing/2014/main" id="{2865DD2A-1710-4BBA-AB80-1A54D637821D}"/>
              </a:ext>
            </a:extLst>
          </p:cNvPr>
          <p:cNvSpPr txBox="1"/>
          <p:nvPr/>
        </p:nvSpPr>
        <p:spPr>
          <a:xfrm>
            <a:off x="3653522" y="5829141"/>
            <a:ext cx="1932697" cy="423193"/>
          </a:xfrm>
          <a:prstGeom prst="rect">
            <a:avLst/>
          </a:prstGeom>
          <a:noFill/>
        </p:spPr>
        <p:txBody>
          <a:bodyPr wrap="square" lIns="68580" tIns="34290" rIns="68580" bIns="34290" rtlCol="0" anchor="t">
            <a:spAutoFit/>
          </a:bodyPr>
          <a:lstStyle/>
          <a:p>
            <a:r>
              <a:rPr lang="ja-JP" sz="1200">
                <a:latin typeface="Calibri"/>
                <a:ea typeface="Meiryo"/>
                <a:cs typeface="Calibri"/>
              </a:rPr>
              <a:t>石山恒貴</a:t>
            </a:r>
            <a:r>
              <a:rPr lang="en-US" altLang="ja-JP" sz="1200">
                <a:latin typeface="Calibri"/>
                <a:ea typeface="+mn-lt"/>
                <a:cs typeface="Calibri"/>
              </a:rPr>
              <a:t>(2019)</a:t>
            </a:r>
            <a:r>
              <a:rPr lang="en-US" altLang="ja-JP" sz="1200" err="1">
                <a:latin typeface="Calibri"/>
                <a:ea typeface="+mn-lt"/>
                <a:cs typeface="Calibri"/>
              </a:rPr>
              <a:t>を参考に</a:t>
            </a:r>
            <a:endParaRPr lang="ja-JP" sz="1200" err="1">
              <a:ea typeface="+mn-lt"/>
              <a:cs typeface="+mn-lt"/>
            </a:endParaRPr>
          </a:p>
          <a:p>
            <a:r>
              <a:rPr lang="ja-JP" altLang="en-US" sz="1100">
                <a:latin typeface="Meiryo"/>
                <a:ea typeface="Meiryo"/>
                <a:cs typeface="Calibri"/>
              </a:rPr>
              <a:t>2021/12/21 生徒作成</a:t>
            </a:r>
          </a:p>
        </p:txBody>
      </p:sp>
    </p:spTree>
    <p:extLst>
      <p:ext uri="{BB962C8B-B14F-4D97-AF65-F5344CB8AC3E}">
        <p14:creationId xmlns:p14="http://schemas.microsoft.com/office/powerpoint/2010/main" val="1382010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41BC98-DD72-48DF-8DA7-9474CD442732}"/>
              </a:ext>
            </a:extLst>
          </p:cNvPr>
          <p:cNvSpPr txBox="1"/>
          <p:nvPr/>
        </p:nvSpPr>
        <p:spPr>
          <a:xfrm flipH="1">
            <a:off x="6647995" y="2209063"/>
            <a:ext cx="2057398"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sz="2800">
                <a:ea typeface="ＭＳ Ｐゴシック"/>
                <a:cs typeface="Calibri"/>
              </a:rPr>
              <a:t>C-SPACE</a:t>
            </a:r>
            <a:endParaRPr lang="ja-JP" sz="2800">
              <a:ea typeface="+mn-lt"/>
              <a:cs typeface="+mn-lt"/>
            </a:endParaRPr>
          </a:p>
          <a:p>
            <a:pPr algn="l"/>
            <a:endParaRPr lang="ja-JP" altLang="en-US" sz="2000">
              <a:ea typeface="ＭＳ Ｐゴシック"/>
              <a:cs typeface="Calibri"/>
            </a:endParaRPr>
          </a:p>
        </p:txBody>
      </p:sp>
      <p:pic>
        <p:nvPicPr>
          <p:cNvPr id="4" name="Picture 6">
            <a:extLst>
              <a:ext uri="{FF2B5EF4-FFF2-40B4-BE49-F238E27FC236}">
                <a16:creationId xmlns:a16="http://schemas.microsoft.com/office/drawing/2014/main" id="{063EB698-0A79-4FC4-A687-A97A69878A96}"/>
              </a:ext>
            </a:extLst>
          </p:cNvPr>
          <p:cNvPicPr>
            <a:picLocks noChangeAspect="1"/>
          </p:cNvPicPr>
          <p:nvPr/>
        </p:nvPicPr>
        <p:blipFill>
          <a:blip r:embed="rId3"/>
          <a:stretch>
            <a:fillRect/>
          </a:stretch>
        </p:blipFill>
        <p:spPr>
          <a:xfrm>
            <a:off x="122212" y="2840998"/>
            <a:ext cx="2206857" cy="2892256"/>
          </a:xfrm>
          <a:prstGeom prst="rect">
            <a:avLst/>
          </a:prstGeom>
          <a:ln>
            <a:noFill/>
          </a:ln>
          <a:effectLst>
            <a:softEdge rad="112500"/>
          </a:effectLst>
        </p:spPr>
      </p:pic>
      <p:pic>
        <p:nvPicPr>
          <p:cNvPr id="6" name="Picture 7" descr="屋内, テーブル, ケーキ, 食品 が含まれている画像&#10;&#10;説明は自動で生成されたものです">
            <a:extLst>
              <a:ext uri="{FF2B5EF4-FFF2-40B4-BE49-F238E27FC236}">
                <a16:creationId xmlns:a16="http://schemas.microsoft.com/office/drawing/2014/main" id="{FD1609BF-2F67-419B-BA57-DEF1909845DB}"/>
              </a:ext>
            </a:extLst>
          </p:cNvPr>
          <p:cNvPicPr>
            <a:picLocks noChangeAspect="1"/>
          </p:cNvPicPr>
          <p:nvPr/>
        </p:nvPicPr>
        <p:blipFill>
          <a:blip r:embed="rId4"/>
          <a:stretch>
            <a:fillRect/>
          </a:stretch>
        </p:blipFill>
        <p:spPr>
          <a:xfrm>
            <a:off x="2514301" y="3152231"/>
            <a:ext cx="3224820" cy="2393816"/>
          </a:xfrm>
          <a:prstGeom prst="rect">
            <a:avLst/>
          </a:prstGeom>
          <a:ln>
            <a:noFill/>
          </a:ln>
          <a:effectLst>
            <a:softEdge rad="112500"/>
          </a:effectLst>
        </p:spPr>
      </p:pic>
      <p:sp>
        <p:nvSpPr>
          <p:cNvPr id="8" name="テキスト ボックス 1">
            <a:extLst>
              <a:ext uri="{FF2B5EF4-FFF2-40B4-BE49-F238E27FC236}">
                <a16:creationId xmlns:a16="http://schemas.microsoft.com/office/drawing/2014/main" id="{CDC37A5B-C79C-4FCC-8E9F-6D76957DB2C9}"/>
              </a:ext>
            </a:extLst>
          </p:cNvPr>
          <p:cNvSpPr txBox="1"/>
          <p:nvPr/>
        </p:nvSpPr>
        <p:spPr>
          <a:xfrm>
            <a:off x="2594061" y="5729743"/>
            <a:ext cx="2641059" cy="48474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ja-JP" sz="1350">
                <a:latin typeface="Meiryo"/>
                <a:ea typeface="Meiryo"/>
              </a:rPr>
              <a:t>2021/11/27 灘中央市場</a:t>
            </a:r>
            <a:r>
              <a:rPr lang="ja-JP" altLang="en-US" sz="1350">
                <a:latin typeface="Meiryo"/>
                <a:ea typeface="Meiryo"/>
              </a:rPr>
              <a:t>提供</a:t>
            </a:r>
            <a:endParaRPr lang="ja-JP" altLang="en-US" sz="1350">
              <a:latin typeface="Meiryo"/>
              <a:ea typeface="Meiryo"/>
              <a:cs typeface="Calibri"/>
            </a:endParaRPr>
          </a:p>
          <a:p>
            <a:pPr algn="l"/>
            <a:endParaRPr lang="ja-JP" altLang="en-US" sz="1350">
              <a:latin typeface="Meiryo"/>
              <a:ea typeface="Meiryo"/>
              <a:cs typeface="Calibri"/>
            </a:endParaRPr>
          </a:p>
        </p:txBody>
      </p:sp>
      <p:sp>
        <p:nvSpPr>
          <p:cNvPr id="11" name="テキスト ボックス 10">
            <a:extLst>
              <a:ext uri="{FF2B5EF4-FFF2-40B4-BE49-F238E27FC236}">
                <a16:creationId xmlns:a16="http://schemas.microsoft.com/office/drawing/2014/main" id="{9591A5B1-9B45-4B09-AB68-EEEA73810506}"/>
              </a:ext>
            </a:extLst>
          </p:cNvPr>
          <p:cNvSpPr txBox="1"/>
          <p:nvPr/>
        </p:nvSpPr>
        <p:spPr>
          <a:xfrm>
            <a:off x="306275" y="2288878"/>
            <a:ext cx="2057400"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ja-JP" altLang="en-US" sz="2400">
                <a:latin typeface="Meiryo"/>
                <a:ea typeface="Meiryo"/>
                <a:cs typeface="Calibri"/>
              </a:rPr>
              <a:t>いちばたけ</a:t>
            </a:r>
          </a:p>
        </p:txBody>
      </p:sp>
      <p:sp>
        <p:nvSpPr>
          <p:cNvPr id="12" name="テキスト ボックス 11">
            <a:extLst>
              <a:ext uri="{FF2B5EF4-FFF2-40B4-BE49-F238E27FC236}">
                <a16:creationId xmlns:a16="http://schemas.microsoft.com/office/drawing/2014/main" id="{7D6736F4-6472-43E4-B368-8BA0C61FC9AD}"/>
              </a:ext>
            </a:extLst>
          </p:cNvPr>
          <p:cNvSpPr txBox="1"/>
          <p:nvPr/>
        </p:nvSpPr>
        <p:spPr>
          <a:xfrm>
            <a:off x="2987122" y="2288375"/>
            <a:ext cx="2751736"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ja-JP" altLang="en-US" sz="2400">
                <a:latin typeface="Meiryo"/>
                <a:ea typeface="Meiryo"/>
                <a:cs typeface="Calibri"/>
              </a:rPr>
              <a:t>駄菓子屋ばたっこ</a:t>
            </a:r>
          </a:p>
        </p:txBody>
      </p:sp>
      <p:sp>
        <p:nvSpPr>
          <p:cNvPr id="14" name="テキスト ボックス 13">
            <a:extLst>
              <a:ext uri="{FF2B5EF4-FFF2-40B4-BE49-F238E27FC236}">
                <a16:creationId xmlns:a16="http://schemas.microsoft.com/office/drawing/2014/main" id="{8C302F61-AF5F-4185-902C-DFEE343BAE9F}"/>
              </a:ext>
            </a:extLst>
          </p:cNvPr>
          <p:cNvSpPr txBox="1"/>
          <p:nvPr/>
        </p:nvSpPr>
        <p:spPr>
          <a:xfrm>
            <a:off x="281462" y="1163745"/>
            <a:ext cx="6764631" cy="5001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ja-JP" altLang="en-US" sz="2800">
                <a:latin typeface="Meiryo"/>
                <a:ea typeface="Meiryo"/>
                <a:cs typeface="Calibri"/>
              </a:rPr>
              <a:t>灘中央市場におけるサードプレイス</a:t>
            </a:r>
          </a:p>
        </p:txBody>
      </p:sp>
      <p:sp>
        <p:nvSpPr>
          <p:cNvPr id="9" name="テキスト ボックス 8">
            <a:extLst>
              <a:ext uri="{FF2B5EF4-FFF2-40B4-BE49-F238E27FC236}">
                <a16:creationId xmlns:a16="http://schemas.microsoft.com/office/drawing/2014/main" id="{13FDE6F7-DC85-5E41-9E57-D2A6171E5D89}"/>
              </a:ext>
            </a:extLst>
          </p:cNvPr>
          <p:cNvSpPr txBox="1"/>
          <p:nvPr/>
        </p:nvSpPr>
        <p:spPr>
          <a:xfrm>
            <a:off x="125922" y="5724867"/>
            <a:ext cx="2057400" cy="507831"/>
          </a:xfrm>
          <a:prstGeom prst="rect">
            <a:avLst/>
          </a:prstGeom>
          <a:noFill/>
        </p:spPr>
        <p:txBody>
          <a:bodyPr wrap="square" lIns="91440" tIns="45720" rIns="91440" bIns="45720" rtlCol="0" anchor="t">
            <a:spAutoFit/>
          </a:bodyPr>
          <a:lstStyle/>
          <a:p>
            <a:r>
              <a:rPr lang="ja-JP" altLang="ja-JP" sz="1350">
                <a:latin typeface="Meiryo"/>
                <a:ea typeface="Meiryo"/>
              </a:rPr>
              <a:t>2021/11/21 </a:t>
            </a:r>
            <a:r>
              <a:rPr lang="ja-JP" altLang="en-US" sz="1350">
                <a:latin typeface="Meiryo"/>
                <a:ea typeface="Meiryo"/>
              </a:rPr>
              <a:t>生徒</a:t>
            </a:r>
            <a:r>
              <a:rPr lang="ja-JP" altLang="ja-JP" sz="1350">
                <a:latin typeface="Meiryo"/>
                <a:ea typeface="Meiryo"/>
              </a:rPr>
              <a:t>撮影</a:t>
            </a:r>
          </a:p>
          <a:p>
            <a:pPr algn="l"/>
            <a:endParaRPr lang="ja-JP" altLang="en-US" sz="1350">
              <a:latin typeface="Meiryo"/>
              <a:ea typeface="Meiryo"/>
            </a:endParaRPr>
          </a:p>
        </p:txBody>
      </p:sp>
      <p:sp>
        <p:nvSpPr>
          <p:cNvPr id="15" name="テキスト ボックス 14">
            <a:extLst>
              <a:ext uri="{FF2B5EF4-FFF2-40B4-BE49-F238E27FC236}">
                <a16:creationId xmlns:a16="http://schemas.microsoft.com/office/drawing/2014/main" id="{2065AA29-813A-6941-8685-E8BD6B4CA4BF}"/>
              </a:ext>
            </a:extLst>
          </p:cNvPr>
          <p:cNvSpPr txBox="1"/>
          <p:nvPr/>
        </p:nvSpPr>
        <p:spPr>
          <a:xfrm>
            <a:off x="5927639" y="5723428"/>
            <a:ext cx="2647288" cy="30008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ja-JP" sz="1350">
                <a:latin typeface="メイリオ"/>
                <a:ea typeface="メイリオ"/>
              </a:rPr>
              <a:t>2021/7/23 授業担当教員撮影</a:t>
            </a:r>
            <a:endParaRPr lang="en-US" altLang="ja-JP" sz="1350">
              <a:latin typeface="メイリオ"/>
              <a:ea typeface="メイリオ"/>
            </a:endParaRPr>
          </a:p>
        </p:txBody>
      </p:sp>
      <p:sp>
        <p:nvSpPr>
          <p:cNvPr id="5" name="Title 1">
            <a:extLst>
              <a:ext uri="{FF2B5EF4-FFF2-40B4-BE49-F238E27FC236}">
                <a16:creationId xmlns:a16="http://schemas.microsoft.com/office/drawing/2014/main" id="{5B5FC821-E5B3-4102-A741-4A00F178BADD}"/>
              </a:ext>
            </a:extLst>
          </p:cNvPr>
          <p:cNvSpPr txBox="1">
            <a:spLocks/>
          </p:cNvSpPr>
          <p:nvPr/>
        </p:nvSpPr>
        <p:spPr>
          <a:xfrm>
            <a:off x="454728" y="450415"/>
            <a:ext cx="6683765" cy="460251"/>
          </a:xfrm>
          <a:prstGeom prst="rect">
            <a:avLst/>
          </a:prstGeom>
        </p:spPr>
        <p:txBody>
          <a:bodyPr vert="horz" lIns="68580" tIns="34290" rIns="68580" bIns="34290" rtlCol="0" anchor="t">
            <a:normAutofit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7.考察</a:t>
            </a:r>
          </a:p>
        </p:txBody>
      </p:sp>
      <p:pic>
        <p:nvPicPr>
          <p:cNvPr id="13" name="図 15">
            <a:extLst>
              <a:ext uri="{FF2B5EF4-FFF2-40B4-BE49-F238E27FC236}">
                <a16:creationId xmlns:a16="http://schemas.microsoft.com/office/drawing/2014/main" id="{7877E428-BA6E-C544-ABB6-CB06338AC656}"/>
              </a:ext>
            </a:extLst>
          </p:cNvPr>
          <p:cNvPicPr>
            <a:picLocks noChangeAspect="1"/>
          </p:cNvPicPr>
          <p:nvPr/>
        </p:nvPicPr>
        <p:blipFill>
          <a:blip r:embed="rId5"/>
          <a:stretch>
            <a:fillRect/>
          </a:stretch>
        </p:blipFill>
        <p:spPr>
          <a:xfrm>
            <a:off x="6324024" y="2839708"/>
            <a:ext cx="2103120" cy="2800350"/>
          </a:xfrm>
          <a:prstGeom prst="rect">
            <a:avLst/>
          </a:prstGeom>
          <a:ln>
            <a:noFill/>
          </a:ln>
          <a:effectLst>
            <a:softEdge rad="112500"/>
          </a:effectLst>
        </p:spPr>
      </p:pic>
    </p:spTree>
    <p:extLst>
      <p:ext uri="{BB962C8B-B14F-4D97-AF65-F5344CB8AC3E}">
        <p14:creationId xmlns:p14="http://schemas.microsoft.com/office/powerpoint/2010/main" val="1015776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66A1F9-FDDF-4E92-A753-64213A927A0E}"/>
              </a:ext>
            </a:extLst>
          </p:cNvPr>
          <p:cNvSpPr>
            <a:spLocks noGrp="1"/>
          </p:cNvSpPr>
          <p:nvPr>
            <p:ph type="title" idx="4294967295"/>
          </p:nvPr>
        </p:nvSpPr>
        <p:spPr>
          <a:xfrm>
            <a:off x="523875" y="823913"/>
            <a:ext cx="8620125" cy="962025"/>
          </a:xfrm>
        </p:spPr>
        <p:txBody>
          <a:bodyPr>
            <a:normAutofit fontScale="90000"/>
          </a:bodyPr>
          <a:lstStyle/>
          <a:p>
            <a:r>
              <a:rPr lang="en-US" altLang="ja-JP" sz="4400">
                <a:ea typeface="メイリオ"/>
              </a:rPr>
              <a:t>8</a:t>
            </a:r>
            <a:r>
              <a:rPr lang="ja-JP" altLang="en-US" sz="4400">
                <a:ea typeface="メイリオ"/>
              </a:rPr>
              <a:t>.結論</a:t>
            </a:r>
            <a:r>
              <a:rPr lang="ja-JP" altLang="en-US">
                <a:ea typeface="メイリオ"/>
              </a:rPr>
              <a:t>　</a:t>
            </a:r>
            <a:r>
              <a:rPr lang="ja-JP" sz="2700">
                <a:solidFill>
                  <a:schemeClr val="tx1"/>
                </a:solidFill>
                <a:latin typeface="Calibri"/>
                <a:ea typeface="メイリオ"/>
                <a:cs typeface="Calibri"/>
              </a:rPr>
              <a:t>現代における商店街の</a:t>
            </a:r>
            <a:r>
              <a:rPr lang="ja-JP" altLang="en-US" sz="2700">
                <a:solidFill>
                  <a:schemeClr val="tx1"/>
                </a:solidFill>
                <a:latin typeface="Calibri"/>
                <a:ea typeface="メイリオ"/>
                <a:cs typeface="Calibri"/>
              </a:rPr>
              <a:t>新しい</a:t>
            </a:r>
            <a:r>
              <a:rPr lang="ja-JP" sz="2700">
                <a:solidFill>
                  <a:schemeClr val="tx1"/>
                </a:solidFill>
                <a:latin typeface="Calibri"/>
                <a:ea typeface="メイリオ"/>
                <a:cs typeface="Calibri"/>
              </a:rPr>
              <a:t>在り方</a:t>
            </a:r>
            <a:r>
              <a:rPr lang="ja-JP" altLang="en-US" sz="2700">
                <a:solidFill>
                  <a:schemeClr val="tx1"/>
                </a:solidFill>
                <a:latin typeface="Calibri"/>
                <a:ea typeface="メイリオ"/>
                <a:cs typeface="Calibri"/>
              </a:rPr>
              <a:t>の提案</a:t>
            </a:r>
            <a:endParaRPr lang="ja-JP" altLang="en-US" sz="2700">
              <a:solidFill>
                <a:schemeClr val="tx1"/>
              </a:solidFill>
              <a:ea typeface="ＭＳ Ｐゴシック"/>
              <a:cs typeface="Calibri Light"/>
            </a:endParaRPr>
          </a:p>
        </p:txBody>
      </p:sp>
      <p:sp>
        <p:nvSpPr>
          <p:cNvPr id="3" name="コンテンツ プレースホルダー 2">
            <a:extLst>
              <a:ext uri="{FF2B5EF4-FFF2-40B4-BE49-F238E27FC236}">
                <a16:creationId xmlns:a16="http://schemas.microsoft.com/office/drawing/2014/main" id="{9A1B8E58-3AA2-4F99-993C-8912D7118030}"/>
              </a:ext>
            </a:extLst>
          </p:cNvPr>
          <p:cNvSpPr>
            <a:spLocks noGrp="1"/>
          </p:cNvSpPr>
          <p:nvPr>
            <p:ph idx="4294967295"/>
          </p:nvPr>
        </p:nvSpPr>
        <p:spPr>
          <a:xfrm>
            <a:off x="-1997364" y="-960437"/>
            <a:ext cx="7953375" cy="960437"/>
          </a:xfrm>
        </p:spPr>
        <p:txBody>
          <a:bodyPr vert="horz" lIns="68580" tIns="34290" rIns="68580" bIns="34290" rtlCol="0" anchor="t">
            <a:noAutofit/>
          </a:bodyPr>
          <a:lstStyle/>
          <a:p>
            <a:pPr marL="0" indent="0">
              <a:buNone/>
            </a:pPr>
            <a:endParaRPr lang="ja-JP" altLang="en-US" sz="2400">
              <a:solidFill>
                <a:schemeClr val="accent6"/>
              </a:solidFill>
              <a:ea typeface="メイリオ"/>
              <a:cs typeface="Calibri"/>
            </a:endParaRPr>
          </a:p>
          <a:p>
            <a:pPr marL="0" indent="0">
              <a:buNone/>
            </a:pPr>
            <a:endParaRPr lang="ja-JP" altLang="en-US" sz="2400">
              <a:ea typeface="メイリオ"/>
            </a:endParaRPr>
          </a:p>
          <a:p>
            <a:pPr marL="0" indent="0">
              <a:buNone/>
            </a:pPr>
            <a:endParaRPr lang="ja-JP" altLang="en-US" sz="2100">
              <a:ea typeface="メイリオ"/>
            </a:endParaRPr>
          </a:p>
          <a:p>
            <a:pPr marL="0" indent="0">
              <a:buNone/>
            </a:pPr>
            <a:endParaRPr lang="ja-JP" altLang="en-US" sz="2100">
              <a:ea typeface="メイリオ"/>
            </a:endParaRPr>
          </a:p>
          <a:p>
            <a:pPr marL="0" indent="0">
              <a:buNone/>
            </a:pPr>
            <a:endParaRPr lang="ja-JP" altLang="en-US" sz="2100">
              <a:ea typeface="メイリオ"/>
              <a:cs typeface="+mn-lt"/>
            </a:endParaRPr>
          </a:p>
          <a:p>
            <a:pPr marL="0" indent="0">
              <a:buNone/>
            </a:pPr>
            <a:r>
              <a:rPr lang="ja-JP" altLang="en-US" sz="2100">
                <a:ea typeface="メイリオ"/>
                <a:cs typeface="+mn-lt"/>
              </a:rPr>
              <a:t>　</a:t>
            </a:r>
            <a:endParaRPr lang="ja-JP" altLang="en-US" sz="2100">
              <a:ea typeface="メイリオ"/>
            </a:endParaRPr>
          </a:p>
          <a:p>
            <a:pPr marL="0" indent="0">
              <a:buNone/>
            </a:pPr>
            <a:endParaRPr lang="ja-JP" altLang="en-US" sz="2100">
              <a:ea typeface="メイリオ"/>
            </a:endParaRPr>
          </a:p>
          <a:p>
            <a:pPr marL="0" indent="0">
              <a:buNone/>
            </a:pPr>
            <a:endParaRPr lang="ja-JP" altLang="en-US" sz="2100">
              <a:ea typeface="メイリオ"/>
              <a:cs typeface="+mn-lt"/>
            </a:endParaRPr>
          </a:p>
          <a:p>
            <a:pPr marL="0" indent="0">
              <a:buNone/>
            </a:pPr>
            <a:endParaRPr lang="ja-JP" altLang="en-US" sz="2100">
              <a:ea typeface="+mn-lt"/>
              <a:cs typeface="+mn-lt"/>
            </a:endParaRPr>
          </a:p>
        </p:txBody>
      </p:sp>
      <p:sp>
        <p:nvSpPr>
          <p:cNvPr id="6" name="テキスト ボックス 1">
            <a:extLst>
              <a:ext uri="{FF2B5EF4-FFF2-40B4-BE49-F238E27FC236}">
                <a16:creationId xmlns:a16="http://schemas.microsoft.com/office/drawing/2014/main" id="{BE9631A3-814A-804F-8964-0EB27B53BA36}"/>
              </a:ext>
            </a:extLst>
          </p:cNvPr>
          <p:cNvSpPr txBox="1"/>
          <p:nvPr/>
        </p:nvSpPr>
        <p:spPr>
          <a:xfrm>
            <a:off x="261686" y="2470617"/>
            <a:ext cx="8620125" cy="3451201"/>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2700">
                <a:solidFill>
                  <a:schemeClr val="accent2"/>
                </a:solidFill>
                <a:ea typeface="メイリオ"/>
              </a:rPr>
              <a:t>商店主以外の人</a:t>
            </a:r>
            <a:r>
              <a:rPr lang="ja-JP" altLang="en-US" sz="2700">
                <a:ea typeface="メイリオ"/>
              </a:rPr>
              <a:t>を積極的に受け入れる</a:t>
            </a:r>
            <a:endParaRPr lang="ja-JP" altLang="en-US" sz="2700">
              <a:ea typeface="メイリオ"/>
              <a:cs typeface="Calibri"/>
            </a:endParaRPr>
          </a:p>
          <a:p>
            <a:pPr marL="0" indent="0">
              <a:buNone/>
            </a:pPr>
            <a:endParaRPr lang="ja-JP" altLang="en-US" sz="2700">
              <a:ea typeface="メイリオ"/>
              <a:cs typeface="Calibri"/>
            </a:endParaRPr>
          </a:p>
          <a:p>
            <a:endParaRPr lang="ja-JP" altLang="en-US" sz="2700">
              <a:solidFill>
                <a:srgbClr val="000000"/>
              </a:solidFill>
              <a:latin typeface="Calibri" panose="020F0502020204030204"/>
              <a:ea typeface="メイリオ"/>
              <a:cs typeface="Calibri"/>
            </a:endParaRPr>
          </a:p>
          <a:p>
            <a:pPr>
              <a:lnSpc>
                <a:spcPct val="90000"/>
              </a:lnSpc>
              <a:spcBef>
                <a:spcPts val="900"/>
              </a:spcBef>
              <a:spcAft>
                <a:spcPts val="150"/>
              </a:spcAft>
            </a:pPr>
            <a:r>
              <a:rPr lang="ja-JP" altLang="en-US" sz="2700">
                <a:solidFill>
                  <a:schemeClr val="accent2"/>
                </a:solidFill>
                <a:latin typeface="Meiryo"/>
                <a:ea typeface="Meiryo"/>
                <a:cs typeface="Calibri"/>
              </a:rPr>
              <a:t>「ゆるく」つながり、信頼関係のある</a:t>
            </a:r>
            <a:r>
              <a:rPr lang="ja-JP" altLang="en-US" sz="2700">
                <a:latin typeface="Meiryo"/>
                <a:ea typeface="Meiryo"/>
                <a:cs typeface="Calibri"/>
              </a:rPr>
              <a:t>コミュニティが形成されている</a:t>
            </a:r>
            <a:endParaRPr lang="ja-JP" sz="2700">
              <a:latin typeface="Meiryo"/>
              <a:ea typeface="Meiryo"/>
              <a:cs typeface="+mn-lt"/>
            </a:endParaRPr>
          </a:p>
          <a:p>
            <a:endParaRPr lang="ja-JP" sz="2700">
              <a:ea typeface="ＭＳ Ｐゴシック"/>
              <a:cs typeface="Calibri"/>
            </a:endParaRPr>
          </a:p>
          <a:p>
            <a:endParaRPr lang="ja-JP" sz="2700">
              <a:latin typeface="Calibri"/>
              <a:ea typeface="ＭＳ Ｐゴシック"/>
              <a:cs typeface="Calibri"/>
            </a:endParaRPr>
          </a:p>
          <a:p>
            <a:r>
              <a:rPr lang="ja-JP" sz="2700">
                <a:solidFill>
                  <a:srgbClr val="404040"/>
                </a:solidFill>
                <a:latin typeface="Meiryo"/>
                <a:ea typeface="Meiryo"/>
                <a:cs typeface="Arial"/>
              </a:rPr>
              <a:t>地域住民の居場所</a:t>
            </a:r>
            <a:r>
              <a:rPr lang="ja-JP" altLang="en-US" sz="2700">
                <a:solidFill>
                  <a:srgbClr val="404040"/>
                </a:solidFill>
                <a:latin typeface="Meiryo"/>
                <a:ea typeface="Meiryo"/>
                <a:cs typeface="Arial"/>
              </a:rPr>
              <a:t>、</a:t>
            </a:r>
            <a:r>
              <a:rPr lang="ja-JP" sz="2700">
                <a:solidFill>
                  <a:schemeClr val="accent2"/>
                </a:solidFill>
                <a:latin typeface="Meiryo"/>
                <a:ea typeface="Meiryo"/>
                <a:cs typeface="Arial"/>
              </a:rPr>
              <a:t>サードプレイス</a:t>
            </a:r>
            <a:r>
              <a:rPr lang="ja-JP" altLang="en-US" sz="2700">
                <a:solidFill>
                  <a:srgbClr val="404040"/>
                </a:solidFill>
                <a:latin typeface="Meiryo"/>
                <a:ea typeface="Meiryo"/>
                <a:cs typeface="Arial"/>
              </a:rPr>
              <a:t>がある</a:t>
            </a:r>
            <a:endParaRPr lang="ja-JP" sz="2700">
              <a:solidFill>
                <a:srgbClr val="404040"/>
              </a:solidFill>
              <a:latin typeface="Meiryo"/>
              <a:ea typeface="Meiryo"/>
              <a:cs typeface="Arial"/>
            </a:endParaRPr>
          </a:p>
        </p:txBody>
      </p:sp>
    </p:spTree>
    <p:extLst>
      <p:ext uri="{BB962C8B-B14F-4D97-AF65-F5344CB8AC3E}">
        <p14:creationId xmlns:p14="http://schemas.microsoft.com/office/powerpoint/2010/main" val="1774381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3CC032-83E2-C34B-88BC-9E2B5B4F8A2E}"/>
              </a:ext>
            </a:extLst>
          </p:cNvPr>
          <p:cNvSpPr>
            <a:spLocks noGrp="1"/>
          </p:cNvSpPr>
          <p:nvPr>
            <p:ph type="title" idx="4294967295"/>
          </p:nvPr>
        </p:nvSpPr>
        <p:spPr>
          <a:xfrm>
            <a:off x="352927" y="1514214"/>
            <a:ext cx="6683375" cy="960437"/>
          </a:xfrm>
        </p:spPr>
        <p:txBody>
          <a:bodyPr>
            <a:normAutofit fontScale="90000"/>
          </a:bodyPr>
          <a:lstStyle/>
          <a:p>
            <a:r>
              <a:rPr lang="ja-JP" altLang="en-US"/>
              <a:t>展望</a:t>
            </a:r>
            <a:br>
              <a:rPr lang="ja-JP" altLang="en-US"/>
            </a:br>
            <a:endParaRPr lang="ja-JP" altLang="en-US"/>
          </a:p>
        </p:txBody>
      </p:sp>
      <p:sp>
        <p:nvSpPr>
          <p:cNvPr id="3" name="コンテンツ プレースホルダー 2">
            <a:extLst>
              <a:ext uri="{FF2B5EF4-FFF2-40B4-BE49-F238E27FC236}">
                <a16:creationId xmlns:a16="http://schemas.microsoft.com/office/drawing/2014/main" id="{6D1C1926-CFF7-3841-A6B7-07FA691C8F7E}"/>
              </a:ext>
            </a:extLst>
          </p:cNvPr>
          <p:cNvSpPr>
            <a:spLocks noGrp="1"/>
          </p:cNvSpPr>
          <p:nvPr>
            <p:ph idx="4294967295"/>
          </p:nvPr>
        </p:nvSpPr>
        <p:spPr>
          <a:xfrm>
            <a:off x="213102" y="2561822"/>
            <a:ext cx="8885372" cy="2832100"/>
          </a:xfrm>
        </p:spPr>
        <p:txBody>
          <a:bodyPr vert="horz" lIns="68580" tIns="34290" rIns="68580" bIns="34290" rtlCol="0" anchor="t">
            <a:noAutofit/>
          </a:bodyPr>
          <a:lstStyle/>
          <a:p>
            <a:pPr marL="0" indent="0">
              <a:buNone/>
            </a:pPr>
            <a:endParaRPr lang="ja-JP" altLang="en-US" sz="1800">
              <a:ea typeface="メイリオ"/>
            </a:endParaRPr>
          </a:p>
          <a:p>
            <a:r>
              <a:rPr lang="ja-JP" altLang="en-US" sz="2400">
                <a:ea typeface="メイリオ"/>
              </a:rPr>
              <a:t>「まちづくり学校」についてさらに調査</a:t>
            </a:r>
            <a:endParaRPr lang="ja-JP" sz="2400">
              <a:ea typeface="メイリオ"/>
              <a:cs typeface="Calibri"/>
            </a:endParaRPr>
          </a:p>
          <a:p>
            <a:pPr marL="0" indent="0">
              <a:buNone/>
            </a:pPr>
            <a:endParaRPr lang="ja-JP" altLang="en-US" sz="2400">
              <a:ea typeface="メイリオ"/>
            </a:endParaRPr>
          </a:p>
          <a:p>
            <a:pPr marL="0" indent="0">
              <a:buNone/>
            </a:pPr>
            <a:r>
              <a:rPr lang="ja-JP" altLang="en-US" sz="2400">
                <a:ea typeface="メイリオ"/>
              </a:rPr>
              <a:t>→コミュニティ形成の流れをより明確に</a:t>
            </a:r>
            <a:endParaRPr lang="ja-JP" sz="2400">
              <a:ea typeface="メイリオ"/>
              <a:cs typeface="Calibri"/>
            </a:endParaRPr>
          </a:p>
        </p:txBody>
      </p:sp>
      <p:sp>
        <p:nvSpPr>
          <p:cNvPr id="4" name="Title 1">
            <a:extLst>
              <a:ext uri="{FF2B5EF4-FFF2-40B4-BE49-F238E27FC236}">
                <a16:creationId xmlns:a16="http://schemas.microsoft.com/office/drawing/2014/main" id="{F64DA82C-AF88-4A37-91BE-A1E8AA37960E}"/>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8.結論</a:t>
            </a:r>
          </a:p>
        </p:txBody>
      </p:sp>
    </p:spTree>
    <p:extLst>
      <p:ext uri="{BB962C8B-B14F-4D97-AF65-F5344CB8AC3E}">
        <p14:creationId xmlns:p14="http://schemas.microsoft.com/office/powerpoint/2010/main" val="485823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6B49059-90B6-4F88-B4AC-4F93F207F6D8}"/>
              </a:ext>
            </a:extLst>
          </p:cNvPr>
          <p:cNvSpPr/>
          <p:nvPr/>
        </p:nvSpPr>
        <p:spPr>
          <a:xfrm>
            <a:off x="120770" y="1565694"/>
            <a:ext cx="4364966" cy="3485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TextBox 2">
            <a:extLst>
              <a:ext uri="{FF2B5EF4-FFF2-40B4-BE49-F238E27FC236}">
                <a16:creationId xmlns:a16="http://schemas.microsoft.com/office/drawing/2014/main" id="{0DB810E1-05A1-0D46-8964-AF5D23EFEB71}"/>
              </a:ext>
            </a:extLst>
          </p:cNvPr>
          <p:cNvSpPr txBox="1"/>
          <p:nvPr/>
        </p:nvSpPr>
        <p:spPr>
          <a:xfrm>
            <a:off x="-24892" y="1710741"/>
            <a:ext cx="1828800" cy="307777"/>
          </a:xfrm>
          <a:prstGeom prst="rect">
            <a:avLst/>
          </a:prstGeom>
          <a:noFill/>
        </p:spPr>
        <p:txBody>
          <a:bodyPr wrap="square" lIns="91440" tIns="45720" rIns="91440" bIns="45720" rtlCol="0" anchor="t">
            <a:spAutoFit/>
          </a:bodyPr>
          <a:lstStyle/>
          <a:p>
            <a:pPr algn="l"/>
            <a:r>
              <a:rPr lang="ja-JP" altLang="en-US" sz="1400">
                <a:latin typeface="Meiryo"/>
                <a:ea typeface="Meiryo"/>
              </a:rPr>
              <a:t>（平成</a:t>
            </a:r>
            <a:r>
              <a:rPr lang="en-US" altLang="ja-JP" sz="1400">
                <a:latin typeface="Meiryo"/>
                <a:ea typeface="ＭＳ Ｐゴシック"/>
              </a:rPr>
              <a:t>3</a:t>
            </a:r>
            <a:r>
              <a:rPr lang="ja-JP" altLang="en-US" sz="1400">
                <a:latin typeface="Meiryo"/>
                <a:ea typeface="Meiryo"/>
              </a:rPr>
              <a:t>年</a:t>
            </a:r>
            <a:r>
              <a:rPr lang="en-US" altLang="ja-JP" sz="1400">
                <a:latin typeface="Meiryo"/>
                <a:ea typeface="ＭＳ Ｐゴシック"/>
              </a:rPr>
              <a:t>=100</a:t>
            </a:r>
            <a:r>
              <a:rPr lang="ja-JP" altLang="en-US" sz="1400">
                <a:latin typeface="Meiryo"/>
                <a:ea typeface="Meiryo"/>
              </a:rPr>
              <a:t>）</a:t>
            </a:r>
            <a:endParaRPr lang="ja-JP" altLang="en-US" sz="1400">
              <a:latin typeface="Meiryo"/>
              <a:ea typeface="Meiryo"/>
              <a:cs typeface="Calibri" panose="020F0502020204030204"/>
            </a:endParaRPr>
          </a:p>
        </p:txBody>
      </p:sp>
      <p:sp>
        <p:nvSpPr>
          <p:cNvPr id="7" name="テキスト ボックス 4">
            <a:extLst>
              <a:ext uri="{FF2B5EF4-FFF2-40B4-BE49-F238E27FC236}">
                <a16:creationId xmlns:a16="http://schemas.microsoft.com/office/drawing/2014/main" id="{98CE96D5-3BF8-8845-8F64-61BD00AE8534}"/>
              </a:ext>
            </a:extLst>
          </p:cNvPr>
          <p:cNvSpPr txBox="1"/>
          <p:nvPr/>
        </p:nvSpPr>
        <p:spPr>
          <a:xfrm>
            <a:off x="759237" y="5812418"/>
            <a:ext cx="9966960" cy="461665"/>
          </a:xfrm>
          <a:prstGeom prst="rect">
            <a:avLst/>
          </a:prstGeom>
          <a:noFill/>
        </p:spPr>
        <p:txBody>
          <a:bodyPr wrap="square" lIns="91440" tIns="45720" rIns="91440" bIns="45720" rtlCol="0" anchor="t">
            <a:spAutoFit/>
          </a:bodyPr>
          <a:lstStyle/>
          <a:p>
            <a:r>
              <a:rPr kumimoji="1" lang="ja-JP" altLang="en-US" sz="1200">
                <a:latin typeface="Meiryo"/>
                <a:ea typeface="Meiryo"/>
              </a:rPr>
              <a:t>図１、表２　参考：経済産業省　平成</a:t>
            </a:r>
            <a:r>
              <a:rPr kumimoji="1" lang="en-US" altLang="ja-JP" sz="1200">
                <a:latin typeface="Meiryo"/>
                <a:ea typeface="ＭＳ Ｐゴシック"/>
              </a:rPr>
              <a:t>9</a:t>
            </a:r>
            <a:r>
              <a:rPr kumimoji="1" lang="ja-JP" altLang="en-US" sz="1200">
                <a:latin typeface="Meiryo"/>
                <a:ea typeface="Meiryo"/>
              </a:rPr>
              <a:t>年商業統計　業態別統計編（小売業）　１．業態別にみた商店数</a:t>
            </a:r>
            <a:endParaRPr lang="en-US" altLang="ja-JP" sz="1200">
              <a:latin typeface="Meiryo"/>
              <a:ea typeface="Meiryo"/>
            </a:endParaRPr>
          </a:p>
          <a:p>
            <a:r>
              <a:rPr kumimoji="1" lang="en-US" altLang="ja-JP" sz="1200">
                <a:latin typeface="Meiryo"/>
                <a:ea typeface="ＭＳ Ｐゴシック"/>
              </a:rPr>
              <a:t>https://www.meti.go.jp/statistics/tyo/syougyo/result-2/h9/kakuho/gyoutai/page_01.html</a:t>
            </a:r>
            <a:endParaRPr lang="ja-JP" altLang="en-US" sz="1200">
              <a:latin typeface="Meiryo"/>
              <a:ea typeface="ＭＳ Ｐゴシック"/>
            </a:endParaRPr>
          </a:p>
        </p:txBody>
      </p:sp>
      <p:graphicFrame>
        <p:nvGraphicFramePr>
          <p:cNvPr id="8" name="グラフ 7">
            <a:extLst>
              <a:ext uri="{FF2B5EF4-FFF2-40B4-BE49-F238E27FC236}">
                <a16:creationId xmlns:a16="http://schemas.microsoft.com/office/drawing/2014/main" id="{FAE988CF-D0DE-445A-872C-C02C7DE56010}"/>
              </a:ext>
              <a:ext uri="{147F2762-F138-4A5C-976F-8EAC2B608ADB}">
                <a16:predDERef xmlns:a16="http://schemas.microsoft.com/office/drawing/2014/main" pred="{105F74DC-AB80-4540-A5CB-6037FCDCBD22}"/>
              </a:ext>
            </a:extLst>
          </p:cNvPr>
          <p:cNvGraphicFramePr>
            <a:graphicFrameLocks/>
          </p:cNvGraphicFramePr>
          <p:nvPr>
            <p:extLst>
              <p:ext uri="{D42A27DB-BD31-4B8C-83A1-F6EECF244321}">
                <p14:modId xmlns:p14="http://schemas.microsoft.com/office/powerpoint/2010/main" val="98130013"/>
              </p:ext>
            </p:extLst>
          </p:nvPr>
        </p:nvGraphicFramePr>
        <p:xfrm>
          <a:off x="33607" y="1616556"/>
          <a:ext cx="4533182" cy="34850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表 6">
            <a:extLst>
              <a:ext uri="{FF2B5EF4-FFF2-40B4-BE49-F238E27FC236}">
                <a16:creationId xmlns:a16="http://schemas.microsoft.com/office/drawing/2014/main" id="{4549ED66-453A-4A5D-9ABD-1BB45F5B9FAB}"/>
              </a:ext>
            </a:extLst>
          </p:cNvPr>
          <p:cNvGraphicFramePr>
            <a:graphicFrameLocks noGrp="1"/>
          </p:cNvGraphicFramePr>
          <p:nvPr>
            <p:extLst>
              <p:ext uri="{D42A27DB-BD31-4B8C-83A1-F6EECF244321}">
                <p14:modId xmlns:p14="http://schemas.microsoft.com/office/powerpoint/2010/main" val="2228643580"/>
              </p:ext>
            </p:extLst>
          </p:nvPr>
        </p:nvGraphicFramePr>
        <p:xfrm>
          <a:off x="4606505" y="2355011"/>
          <a:ext cx="4417060" cy="2461978"/>
        </p:xfrm>
        <a:graphic>
          <a:graphicData uri="http://schemas.openxmlformats.org/drawingml/2006/table">
            <a:tbl>
              <a:tblPr firstRow="1" bandRow="1">
                <a:tableStyleId>{5C22544A-7EE6-4342-B048-85BDC9FD1C3A}</a:tableStyleId>
              </a:tblPr>
              <a:tblGrid>
                <a:gridCol w="948905">
                  <a:extLst>
                    <a:ext uri="{9D8B030D-6E8A-4147-A177-3AD203B41FA5}">
                      <a16:colId xmlns:a16="http://schemas.microsoft.com/office/drawing/2014/main" val="1555660130"/>
                    </a:ext>
                  </a:extLst>
                </a:gridCol>
                <a:gridCol w="653349">
                  <a:extLst>
                    <a:ext uri="{9D8B030D-6E8A-4147-A177-3AD203B41FA5}">
                      <a16:colId xmlns:a16="http://schemas.microsoft.com/office/drawing/2014/main" val="371627217"/>
                    </a:ext>
                  </a:extLst>
                </a:gridCol>
                <a:gridCol w="1254781">
                  <a:extLst>
                    <a:ext uri="{9D8B030D-6E8A-4147-A177-3AD203B41FA5}">
                      <a16:colId xmlns:a16="http://schemas.microsoft.com/office/drawing/2014/main" val="3379178943"/>
                    </a:ext>
                  </a:extLst>
                </a:gridCol>
                <a:gridCol w="904419">
                  <a:extLst>
                    <a:ext uri="{9D8B030D-6E8A-4147-A177-3AD203B41FA5}">
                      <a16:colId xmlns:a16="http://schemas.microsoft.com/office/drawing/2014/main" val="3652015359"/>
                    </a:ext>
                  </a:extLst>
                </a:gridCol>
                <a:gridCol w="655606">
                  <a:extLst>
                    <a:ext uri="{9D8B030D-6E8A-4147-A177-3AD203B41FA5}">
                      <a16:colId xmlns:a16="http://schemas.microsoft.com/office/drawing/2014/main" val="2440353072"/>
                    </a:ext>
                  </a:extLst>
                </a:gridCol>
              </a:tblGrid>
              <a:tr h="465826">
                <a:tc>
                  <a:txBody>
                    <a:bodyPr/>
                    <a:lstStyle/>
                    <a:p>
                      <a:r>
                        <a:rPr lang="ja-JP" altLang="en-US" sz="800">
                          <a:solidFill>
                            <a:schemeClr val="tx1"/>
                          </a:solidFill>
                          <a:latin typeface="Meiryo"/>
                          <a:ea typeface="Meiryo"/>
                        </a:rPr>
                        <a:t>区分</a:t>
                      </a:r>
                      <a:endParaRPr kumimoji="1" lang="ja-JP" altLang="en-US" sz="800">
                        <a:solidFill>
                          <a:schemeClr val="tx1"/>
                        </a:solidFill>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solidFill>
                            <a:schemeClr val="tx1"/>
                          </a:solidFill>
                          <a:latin typeface="Meiryo"/>
                          <a:ea typeface="Meiryo"/>
                        </a:rPr>
                        <a:t>セルフ</a:t>
                      </a:r>
                    </a:p>
                    <a:p>
                      <a:pPr lvl="0">
                        <a:buNone/>
                      </a:pPr>
                      <a:r>
                        <a:rPr lang="ja-JP" altLang="en-US" sz="800">
                          <a:solidFill>
                            <a:schemeClr val="tx1"/>
                          </a:solidFill>
                          <a:latin typeface="Meiryo"/>
                          <a:ea typeface="Meiryo"/>
                        </a:rPr>
                        <a:t>サービス</a:t>
                      </a:r>
                      <a:endParaRPr kumimoji="1" lang="ja-JP" altLang="en-US" sz="800">
                        <a:solidFill>
                          <a:schemeClr val="tx1"/>
                        </a:solidFill>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solidFill>
                            <a:schemeClr val="tx1"/>
                          </a:solidFill>
                          <a:latin typeface="Meiryo"/>
                          <a:ea typeface="Meiryo"/>
                        </a:rPr>
                        <a:t>取り扱い商品</a:t>
                      </a:r>
                      <a:endParaRPr kumimoji="1" lang="ja-JP" altLang="en-US" sz="800">
                        <a:solidFill>
                          <a:schemeClr val="tx1"/>
                        </a:solidFill>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solidFill>
                            <a:schemeClr val="tx1"/>
                          </a:solidFill>
                          <a:latin typeface="Meiryo"/>
                          <a:ea typeface="Meiryo"/>
                        </a:rPr>
                        <a:t>売り場面積</a:t>
                      </a:r>
                      <a:endParaRPr kumimoji="1" lang="ja-JP" altLang="en-US" sz="800">
                        <a:solidFill>
                          <a:schemeClr val="tx1"/>
                        </a:solidFill>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ja-JP" altLang="en-US" sz="800">
                          <a:solidFill>
                            <a:schemeClr val="tx1"/>
                          </a:solidFill>
                          <a:latin typeface="Meiryo"/>
                          <a:ea typeface="Meiryo"/>
                        </a:rPr>
                        <a:t>営業時間</a:t>
                      </a:r>
                      <a:endParaRPr kumimoji="1" lang="ja-JP" altLang="en-US" sz="800">
                        <a:solidFill>
                          <a:schemeClr val="tx1"/>
                        </a:solidFill>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1391312176"/>
                  </a:ext>
                </a:extLst>
              </a:tr>
              <a:tr h="215660">
                <a:tc>
                  <a:txBody>
                    <a:bodyPr/>
                    <a:lstStyle/>
                    <a:p>
                      <a:r>
                        <a:rPr lang="ja-JP" altLang="en-US" sz="800">
                          <a:latin typeface="Meiryo"/>
                          <a:ea typeface="Meiryo"/>
                        </a:rPr>
                        <a:t>食料品スーパー</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latin typeface="Meiryo"/>
                          <a:ea typeface="Meiryo"/>
                        </a:rPr>
                        <a:t>〇</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latin typeface="Meiryo"/>
                          <a:ea typeface="Meiryo"/>
                        </a:rPr>
                        <a:t>食が７０％以上</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latin typeface="Meiryo"/>
                          <a:ea typeface="Meiryo"/>
                        </a:rPr>
                        <a:t>２５０平方メートル以上</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2761056380"/>
                  </a:ext>
                </a:extLst>
              </a:tr>
              <a:tr h="215660">
                <a:tc>
                  <a:txBody>
                    <a:bodyPr/>
                    <a:lstStyle/>
                    <a:p>
                      <a:r>
                        <a:rPr lang="ja-JP" altLang="en-US" sz="800">
                          <a:latin typeface="Meiryo"/>
                          <a:ea typeface="Meiryo"/>
                        </a:rPr>
                        <a:t>コンビニエンスストア</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latin typeface="Meiryo"/>
                          <a:ea typeface="Meiryo"/>
                        </a:rPr>
                        <a:t>〇</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latin typeface="Meiryo"/>
                          <a:ea typeface="Meiryo"/>
                        </a:rPr>
                        <a:t>飲食料品を扱っている</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r>
                        <a:rPr lang="ja-JP" altLang="en-US" sz="800">
                          <a:latin typeface="Meiryo"/>
                          <a:ea typeface="Meiryo"/>
                        </a:rPr>
                        <a:t>３０平方メートル以上２５０平方メートル未満</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ja-JP" altLang="en-US" sz="800">
                          <a:latin typeface="Meiryo"/>
                          <a:ea typeface="Meiryo"/>
                        </a:rPr>
                        <a:t>１４時間以上</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4028228338"/>
                  </a:ext>
                </a:extLst>
              </a:tr>
              <a:tr h="698739">
                <a:tc>
                  <a:txBody>
                    <a:bodyPr/>
                    <a:lstStyle/>
                    <a:p>
                      <a:r>
                        <a:rPr lang="ja-JP" altLang="en-US" sz="800">
                          <a:latin typeface="Meiryo"/>
                          <a:ea typeface="Meiryo"/>
                        </a:rPr>
                        <a:t>食料品専門店</a:t>
                      </a:r>
                      <a:endParaRPr kumimoji="1" lang="ja-JP" altLang="en-US" sz="800">
                        <a:latin typeface="Meiryo"/>
                        <a:ea typeface="Meiryo"/>
                      </a:endParaRPr>
                    </a:p>
                  </a:txBody>
                  <a:tcP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ja-JP" altLang="en-US" sz="800">
                          <a:latin typeface="Meiryo"/>
                          <a:ea typeface="Meiryo"/>
                        </a:rPr>
                        <a:t>×</a:t>
                      </a:r>
                      <a:endParaRPr kumimoji="1" lang="ja-JP" altLang="en-US" sz="800">
                        <a:latin typeface="Meiryo"/>
                        <a:ea typeface="Meiry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ja-JP" sz="800" b="0" i="0" u="none" strike="noStrike" noProof="0">
                          <a:latin typeface="Meiryo"/>
                          <a:ea typeface="Meiryo"/>
                        </a:rPr>
                        <a:t>572,573,574,575,576,</a:t>
                      </a:r>
                      <a:r>
                        <a:rPr lang="ja-JP" altLang="en-US" sz="800" b="0" i="0" u="none" strike="noStrike" noProof="0">
                          <a:latin typeface="Meiryo"/>
                          <a:ea typeface="Meiryo"/>
                        </a:rPr>
                        <a:t> </a:t>
                      </a:r>
                      <a:r>
                        <a:rPr lang="ja-JP" sz="800" b="0" i="0" u="none" strike="noStrike" noProof="0">
                          <a:latin typeface="Meiryo"/>
                          <a:ea typeface="Meiryo"/>
                        </a:rPr>
                        <a:t>577,5792,5793,5794,5795,5796,5797,5799 </a:t>
                      </a:r>
                      <a:r>
                        <a:rPr lang="ja-JP" altLang="en-US" sz="800" b="0" i="0" u="none" strike="noStrike" noProof="0">
                          <a:latin typeface="Meiryo"/>
                          <a:ea typeface="Meiryo"/>
                        </a:rPr>
                        <a:t>（</a:t>
                      </a:r>
                      <a:r>
                        <a:rPr lang="ja-JP" sz="800" b="0" i="0" u="none" strike="noStrike" noProof="0">
                          <a:latin typeface="Meiryo"/>
                          <a:ea typeface="Meiryo"/>
                        </a:rPr>
                        <a:t>商品分類番号の上位３桁及び４桁</a:t>
                      </a:r>
                      <a:r>
                        <a:rPr lang="ja-JP" altLang="en-US" sz="800" b="0" i="0" u="none" strike="noStrike" noProof="0">
                          <a:latin typeface="Meiryo"/>
                          <a:ea typeface="Meiryo"/>
                        </a:rPr>
                        <a:t>）</a:t>
                      </a:r>
                      <a:r>
                        <a:rPr lang="ja-JP" sz="800" b="0" i="0" u="none" strike="noStrike" noProof="0">
                          <a:latin typeface="Meiryo"/>
                          <a:ea typeface="Meiryo"/>
                        </a:rPr>
                        <a:t>の いずれかが</a:t>
                      </a:r>
                      <a:r>
                        <a:rPr lang="ja-JP" altLang="en-US" sz="800" b="0" i="0" u="none" strike="noStrike" noProof="0">
                          <a:latin typeface="Meiryo"/>
                          <a:ea typeface="Meiryo"/>
                        </a:rPr>
                        <a:t>９０％</a:t>
                      </a:r>
                      <a:r>
                        <a:rPr lang="ja-JP" sz="800" b="0" i="0" u="none" strike="noStrike" noProof="0">
                          <a:latin typeface="Meiryo"/>
                          <a:ea typeface="Meiryo"/>
                        </a:rPr>
                        <a:t> 以上</a:t>
                      </a:r>
                      <a:endParaRPr kumimoji="1" lang="ja-JP" sz="800">
                        <a:latin typeface="Meiryo"/>
                        <a:ea typeface="Meiry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sz="800">
                        <a:latin typeface="Meiryo"/>
                        <a:ea typeface="Meiry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endParaRPr kumimoji="1" lang="ja-JP" altLang="en-US" sz="800">
                        <a:latin typeface="Meiryo"/>
                        <a:ea typeface="Meiryo"/>
                      </a:endParaRPr>
                    </a:p>
                  </a:txBody>
                  <a:tcP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60471463"/>
                  </a:ext>
                </a:extLst>
              </a:tr>
              <a:tr h="258792">
                <a:tc>
                  <a:txBody>
                    <a:bodyPr/>
                    <a:lstStyle/>
                    <a:p>
                      <a:pPr lvl="0">
                        <a:buNone/>
                      </a:pPr>
                      <a:r>
                        <a:rPr lang="ja-JP" altLang="en-US" sz="800">
                          <a:latin typeface="Meiryo"/>
                          <a:ea typeface="Meiryo"/>
                        </a:rPr>
                        <a:t>食料品中心店</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ja-JP" altLang="en-US" sz="800">
                          <a:latin typeface="Meiryo"/>
                          <a:ea typeface="Meiryo"/>
                        </a:rPr>
                        <a:t>×</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r>
                        <a:rPr lang="ja-JP" altLang="en-US" sz="800">
                          <a:latin typeface="Meiryo"/>
                          <a:ea typeface="Meiryo"/>
                        </a:rPr>
                        <a:t>食が５０％以上</a:t>
                      </a: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tc>
                  <a:txBody>
                    <a:bodyPr/>
                    <a:lstStyle/>
                    <a:p>
                      <a:pPr lvl="0">
                        <a:buNone/>
                      </a:pPr>
                      <a:endParaRPr kumimoji="1" lang="ja-JP" altLang="en-US" sz="800">
                        <a:latin typeface="Meiryo"/>
                        <a:ea typeface="Meiryo"/>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1">
                        <a:lumMod val="95000"/>
                      </a:schemeClr>
                    </a:solidFill>
                  </a:tcPr>
                </a:tc>
                <a:extLst>
                  <a:ext uri="{0D108BD9-81ED-4DB2-BD59-A6C34878D82A}">
                    <a16:rowId xmlns:a16="http://schemas.microsoft.com/office/drawing/2014/main" val="3780810846"/>
                  </a:ext>
                </a:extLst>
              </a:tr>
            </a:tbl>
          </a:graphicData>
        </a:graphic>
      </p:graphicFrame>
      <p:sp>
        <p:nvSpPr>
          <p:cNvPr id="14" name="テキスト ボックス 13">
            <a:extLst>
              <a:ext uri="{FF2B5EF4-FFF2-40B4-BE49-F238E27FC236}">
                <a16:creationId xmlns:a16="http://schemas.microsoft.com/office/drawing/2014/main" id="{C947ADEE-904F-4089-B926-77A7904A223E}"/>
              </a:ext>
            </a:extLst>
          </p:cNvPr>
          <p:cNvSpPr txBox="1"/>
          <p:nvPr/>
        </p:nvSpPr>
        <p:spPr>
          <a:xfrm>
            <a:off x="119928" y="5198312"/>
            <a:ext cx="2057400" cy="3000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ja-JP" altLang="en-US" sz="1500">
                <a:ea typeface="メイリオ"/>
              </a:rPr>
              <a:t>図１</a:t>
            </a:r>
          </a:p>
        </p:txBody>
      </p:sp>
      <p:sp>
        <p:nvSpPr>
          <p:cNvPr id="15" name="テキスト ボックス 14">
            <a:extLst>
              <a:ext uri="{FF2B5EF4-FFF2-40B4-BE49-F238E27FC236}">
                <a16:creationId xmlns:a16="http://schemas.microsoft.com/office/drawing/2014/main" id="{2EBDB66A-197A-4AB2-8A77-8FA6C26DBE3F}"/>
              </a:ext>
            </a:extLst>
          </p:cNvPr>
          <p:cNvSpPr txBox="1"/>
          <p:nvPr/>
        </p:nvSpPr>
        <p:spPr>
          <a:xfrm>
            <a:off x="4659239" y="2019478"/>
            <a:ext cx="261104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1500">
                <a:ea typeface="メイリオ"/>
                <a:cs typeface="Calibri"/>
              </a:rPr>
              <a:t>表２　図1の項目の定義</a:t>
            </a:r>
          </a:p>
        </p:txBody>
      </p:sp>
      <p:sp>
        <p:nvSpPr>
          <p:cNvPr id="2" name="Title 1">
            <a:extLst>
              <a:ext uri="{FF2B5EF4-FFF2-40B4-BE49-F238E27FC236}">
                <a16:creationId xmlns:a16="http://schemas.microsoft.com/office/drawing/2014/main" id="{C37D703E-7A7C-479A-BD34-FFD98F98C72D}"/>
              </a:ext>
            </a:extLst>
          </p:cNvPr>
          <p:cNvSpPr txBox="1">
            <a:spLocks/>
          </p:cNvSpPr>
          <p:nvPr/>
        </p:nvSpPr>
        <p:spPr>
          <a:xfrm>
            <a:off x="557463" y="539248"/>
            <a:ext cx="7543800" cy="56540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ja-JP" sz="4400">
                <a:ea typeface="メイリオ"/>
                <a:cs typeface="Calibri Light"/>
              </a:rPr>
              <a:t>１.研究背景</a:t>
            </a:r>
          </a:p>
        </p:txBody>
      </p:sp>
      <p:sp>
        <p:nvSpPr>
          <p:cNvPr id="9" name="Content Placeholder 2">
            <a:extLst>
              <a:ext uri="{FF2B5EF4-FFF2-40B4-BE49-F238E27FC236}">
                <a16:creationId xmlns:a16="http://schemas.microsoft.com/office/drawing/2014/main" id="{46458A14-FC42-49D0-B73F-095CE23470FF}"/>
              </a:ext>
            </a:extLst>
          </p:cNvPr>
          <p:cNvSpPr txBox="1">
            <a:spLocks/>
          </p:cNvSpPr>
          <p:nvPr/>
        </p:nvSpPr>
        <p:spPr>
          <a:xfrm>
            <a:off x="720986" y="1157027"/>
            <a:ext cx="7543800" cy="857250"/>
          </a:xfrm>
          <a:prstGeom prst="rect">
            <a:avLst/>
          </a:prstGeom>
        </p:spPr>
        <p:txBody>
          <a:bodyPr vert="horz" lIns="68580" tIns="34290" rIns="68580" bIns="3429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ja-JP" altLang="en-US" sz="2800">
                <a:ea typeface="メイリオ"/>
              </a:rPr>
              <a:t>商店街の衰退</a:t>
            </a:r>
            <a:endParaRPr lang="ja-JP" altLang="en-US" sz="2800">
              <a:ea typeface="メイリオ"/>
              <a:cs typeface="Calibri"/>
            </a:endParaRPr>
          </a:p>
          <a:p>
            <a:pPr marL="0" indent="0">
              <a:buFont typeface="Calibri" panose="020F0502020204030204" pitchFamily="34" charset="0"/>
              <a:buNone/>
            </a:pPr>
            <a:r>
              <a:rPr lang="ja-JP" altLang="en-US" sz="1800">
                <a:ea typeface="メイリオ"/>
              </a:rPr>
              <a:t>　　</a:t>
            </a:r>
            <a:endParaRPr lang="ja-JP" sz="1800">
              <a:ea typeface="メイリオ"/>
            </a:endParaRPr>
          </a:p>
        </p:txBody>
      </p:sp>
    </p:spTree>
    <p:extLst>
      <p:ext uri="{BB962C8B-B14F-4D97-AF65-F5344CB8AC3E}">
        <p14:creationId xmlns:p14="http://schemas.microsoft.com/office/powerpoint/2010/main" val="3409754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5EC2DA-7085-FD46-BD92-29E1AB70345F}"/>
              </a:ext>
            </a:extLst>
          </p:cNvPr>
          <p:cNvSpPr>
            <a:spLocks noGrp="1"/>
          </p:cNvSpPr>
          <p:nvPr>
            <p:ph type="title" idx="4294967295"/>
          </p:nvPr>
        </p:nvSpPr>
        <p:spPr>
          <a:xfrm>
            <a:off x="224529" y="0"/>
            <a:ext cx="7543800" cy="1087438"/>
          </a:xfrm>
        </p:spPr>
        <p:txBody>
          <a:bodyPr/>
          <a:lstStyle/>
          <a:p>
            <a:r>
              <a:rPr lang="en-US" altLang="ja-JP" sz="4400">
                <a:ea typeface="メイリオ"/>
              </a:rPr>
              <a:t>9.</a:t>
            </a:r>
            <a:r>
              <a:rPr lang="ja-JP" altLang="en-US" sz="4400">
                <a:ea typeface="メイリオ"/>
              </a:rPr>
              <a:t>参考文献</a:t>
            </a:r>
          </a:p>
        </p:txBody>
      </p:sp>
      <p:sp>
        <p:nvSpPr>
          <p:cNvPr id="3" name="コンテンツ プレースホルダー 2">
            <a:extLst>
              <a:ext uri="{FF2B5EF4-FFF2-40B4-BE49-F238E27FC236}">
                <a16:creationId xmlns:a16="http://schemas.microsoft.com/office/drawing/2014/main" id="{76C64D33-C6F5-A441-8CC5-43DA677510EB}"/>
              </a:ext>
            </a:extLst>
          </p:cNvPr>
          <p:cNvSpPr>
            <a:spLocks noGrp="1"/>
          </p:cNvSpPr>
          <p:nvPr>
            <p:ph idx="4294967295"/>
          </p:nvPr>
        </p:nvSpPr>
        <p:spPr>
          <a:xfrm>
            <a:off x="224529" y="2234287"/>
            <a:ext cx="9059727" cy="4962407"/>
          </a:xfrm>
        </p:spPr>
        <p:txBody>
          <a:bodyPr vert="horz" lIns="68580" tIns="34290" rIns="68580" bIns="34290" rtlCol="0" anchor="t">
            <a:noAutofit/>
          </a:bodyPr>
          <a:lstStyle/>
          <a:p>
            <a:pPr marL="0" indent="0">
              <a:buNone/>
            </a:pPr>
            <a:r>
              <a:rPr lang="ja-JP" altLang="en-US" sz="1800">
                <a:solidFill>
                  <a:srgbClr val="000000"/>
                </a:solidFill>
                <a:latin typeface="メイリオ"/>
                <a:ea typeface="メイリオ"/>
                <a:cs typeface="Arial"/>
              </a:rPr>
              <a:t>・</a:t>
            </a:r>
            <a:r>
              <a:rPr lang="ja-JP" altLang="en-US" sz="1800" i="0" u="none" strike="noStrike">
                <a:solidFill>
                  <a:srgbClr val="000000"/>
                </a:solidFill>
                <a:effectLst/>
                <a:latin typeface="メイリオ"/>
                <a:ea typeface="メイリオ"/>
                <a:cs typeface="Arial"/>
              </a:rPr>
              <a:t>石山恒貴</a:t>
            </a:r>
            <a:r>
              <a:rPr lang="en-US" altLang="ja-JP" sz="1800" i="0" u="none" strike="noStrike">
                <a:solidFill>
                  <a:srgbClr val="000000"/>
                </a:solidFill>
                <a:effectLst/>
                <a:latin typeface="メイリオ"/>
                <a:ea typeface="メイリオ"/>
                <a:cs typeface="Arial"/>
              </a:rPr>
              <a:t>(2019)『</a:t>
            </a:r>
            <a:r>
              <a:rPr lang="ja-JP" altLang="en-US" sz="1800" i="0" u="none" strike="noStrike">
                <a:solidFill>
                  <a:srgbClr val="000000"/>
                </a:solidFill>
                <a:effectLst/>
                <a:latin typeface="メイリオ"/>
                <a:ea typeface="メイリオ"/>
                <a:cs typeface="Arial"/>
              </a:rPr>
              <a:t>地域とゆるくつながろう！ーサードプレイスと関係人口の時代ー</a:t>
            </a:r>
            <a:r>
              <a:rPr lang="en-US" altLang="ja-JP" sz="1800" i="0" u="none" strike="noStrike">
                <a:solidFill>
                  <a:srgbClr val="000000"/>
                </a:solidFill>
                <a:effectLst/>
                <a:latin typeface="メイリオ"/>
                <a:ea typeface="メイリオ"/>
                <a:cs typeface="Arial"/>
              </a:rPr>
              <a:t>』</a:t>
            </a:r>
            <a:r>
              <a:rPr lang="ja-JP" altLang="en-US" sz="1800" i="0" u="none" strike="noStrike">
                <a:solidFill>
                  <a:srgbClr val="000000"/>
                </a:solidFill>
                <a:effectLst/>
                <a:latin typeface="メイリオ"/>
                <a:ea typeface="メイリオ"/>
                <a:cs typeface="Arial"/>
              </a:rPr>
              <a:t>静岡新聞社</a:t>
            </a:r>
            <a:r>
              <a:rPr lang="en-US" altLang="ja-JP" sz="1800">
                <a:solidFill>
                  <a:srgbClr val="000000"/>
                </a:solidFill>
                <a:latin typeface="メイリオ"/>
                <a:ea typeface="メイリオ"/>
                <a:cs typeface="Arial"/>
              </a:rPr>
              <a:t>p.46</a:t>
            </a:r>
            <a:endParaRPr lang="ja-JP" altLang="en-US" sz="1800">
              <a:solidFill>
                <a:srgbClr val="404040"/>
              </a:solidFill>
              <a:latin typeface="メイリオ"/>
              <a:ea typeface="メイリオ"/>
              <a:cs typeface="Arial"/>
            </a:endParaRPr>
          </a:p>
          <a:p>
            <a:r>
              <a:rPr lang="ja-JP" sz="1800">
                <a:solidFill>
                  <a:srgbClr val="404040"/>
                </a:solidFill>
                <a:latin typeface="メイリオ"/>
                <a:ea typeface="メイリオ"/>
                <a:cs typeface="Arial"/>
              </a:rPr>
              <a:t>「この場所の特徴は支援者と被支援者の区別がないこと」</a:t>
            </a:r>
            <a:endParaRPr lang="ja-JP" altLang="en-US" sz="1800">
              <a:solidFill>
                <a:srgbClr val="000000"/>
              </a:solidFill>
              <a:latin typeface="メイリオ"/>
              <a:ea typeface="メイリオ"/>
              <a:cs typeface="Arial"/>
            </a:endParaRPr>
          </a:p>
          <a:p>
            <a:pPr marL="0" indent="0">
              <a:buNone/>
            </a:pPr>
            <a:r>
              <a:rPr lang="ja-JP" altLang="en-US" sz="1800">
                <a:latin typeface="メイリオ"/>
                <a:ea typeface="メイリオ"/>
                <a:cs typeface="Calibri" panose="020F0502020204030204"/>
              </a:rPr>
              <a:t>・中小企業庁</a:t>
            </a:r>
            <a:r>
              <a:rPr lang="en-US" sz="1800">
                <a:latin typeface="メイリオ"/>
                <a:ea typeface="メイリオ"/>
                <a:cs typeface="+mn-lt"/>
              </a:rPr>
              <a:t>：FAQ「</a:t>
            </a:r>
            <a:r>
              <a:rPr lang="ja-JP" altLang="en-US" sz="1800">
                <a:latin typeface="メイリオ"/>
                <a:ea typeface="メイリオ"/>
                <a:cs typeface="+mn-lt"/>
              </a:rPr>
              <a:t>小売商業対策について」</a:t>
            </a:r>
            <a:r>
              <a:rPr lang="en-US" sz="1800">
                <a:latin typeface="メイリオ"/>
                <a:ea typeface="メイリオ"/>
                <a:cs typeface="+mn-lt"/>
              </a:rPr>
              <a:t> </a:t>
            </a:r>
            <a:r>
              <a:rPr lang="en-US" altLang="ja-JP" sz="1800">
                <a:latin typeface="メイリオ"/>
                <a:ea typeface="メイリオ"/>
                <a:cs typeface="Arial"/>
              </a:rPr>
              <a:t>https</a:t>
            </a:r>
            <a:r>
              <a:rPr lang="en-US" altLang="ja-JP" sz="1800">
                <a:solidFill>
                  <a:srgbClr val="404040"/>
                </a:solidFill>
                <a:latin typeface="メイリオ"/>
                <a:ea typeface="メイリオ"/>
                <a:cs typeface="Arial"/>
              </a:rPr>
              <a:t>:www.chusho.meti.go.jp/faq/faq/faq22_kouri.htm#q1</a:t>
            </a:r>
          </a:p>
          <a:p>
            <a:pPr marL="0" indent="0">
              <a:buNone/>
            </a:pPr>
            <a:r>
              <a:rPr lang="en-US" altLang="ja-JP" sz="1800">
                <a:solidFill>
                  <a:srgbClr val="404040"/>
                </a:solidFill>
                <a:latin typeface="メイリオ"/>
                <a:ea typeface="メイリオ"/>
                <a:cs typeface="Arial"/>
              </a:rPr>
              <a:t>（閲覧日:2022年1月11日）</a:t>
            </a:r>
            <a:endParaRPr lang="en-US"/>
          </a:p>
          <a:p>
            <a:pPr marL="0" indent="0">
              <a:lnSpc>
                <a:spcPct val="100000"/>
              </a:lnSpc>
              <a:spcBef>
                <a:spcPts val="0"/>
              </a:spcBef>
              <a:spcAft>
                <a:spcPts val="0"/>
              </a:spcAft>
              <a:buNone/>
            </a:pPr>
            <a:r>
              <a:rPr lang="ja-JP" altLang="en-US" sz="1800">
                <a:latin typeface="Meiryo"/>
                <a:ea typeface="Meiryo"/>
                <a:cs typeface="Arial"/>
              </a:rPr>
              <a:t>・参考：経済産業省　商業統計</a:t>
            </a:r>
            <a:endParaRPr lang="en-US" sz="1800">
              <a:ea typeface="+mn-lt"/>
              <a:cs typeface="+mn-lt"/>
            </a:endParaRPr>
          </a:p>
          <a:p>
            <a:pPr marL="0" indent="0">
              <a:lnSpc>
                <a:spcPct val="100000"/>
              </a:lnSpc>
              <a:spcBef>
                <a:spcPts val="0"/>
              </a:spcBef>
              <a:spcAft>
                <a:spcPts val="0"/>
              </a:spcAft>
              <a:buNone/>
            </a:pPr>
            <a:r>
              <a:rPr lang="en-US" altLang="ja-JP" sz="1800">
                <a:latin typeface="Meiryo"/>
                <a:ea typeface="Meiryo"/>
                <a:cs typeface="Arial"/>
                <a:hlinkClick r:id="rId3"/>
              </a:rPr>
              <a:t>https://www.meti.go.jp/statistics/tyo/syougyo/result-2.html</a:t>
            </a:r>
            <a:endParaRPr lang="ja-JP" altLang="en-US" sz="1800">
              <a:ea typeface="+mn-lt"/>
              <a:cs typeface="+mn-lt"/>
            </a:endParaRPr>
          </a:p>
          <a:p>
            <a:pPr marL="0" indent="0">
              <a:buNone/>
            </a:pPr>
            <a:r>
              <a:rPr lang="en-US" altLang="ja-JP" sz="1800">
                <a:latin typeface="メイリオ"/>
                <a:ea typeface="メイリオ"/>
                <a:cs typeface="Arial"/>
              </a:rPr>
              <a:t>(閲覧日：2022年2月17日)</a:t>
            </a:r>
          </a:p>
          <a:p>
            <a:pPr marL="0" indent="0">
              <a:buNone/>
            </a:pPr>
            <a:endParaRPr lang="en-US" altLang="ja-JP" sz="1800">
              <a:latin typeface="メイリオ"/>
              <a:ea typeface="メイリオ"/>
              <a:cs typeface="Arial"/>
            </a:endParaRPr>
          </a:p>
          <a:p>
            <a:endParaRPr lang="ja-JP" altLang="en-US" sz="1800">
              <a:latin typeface="Century Gothic"/>
              <a:ea typeface="メイリオ"/>
              <a:cs typeface="Arial"/>
            </a:endParaRPr>
          </a:p>
        </p:txBody>
      </p:sp>
    </p:spTree>
    <p:extLst>
      <p:ext uri="{BB962C8B-B14F-4D97-AF65-F5344CB8AC3E}">
        <p14:creationId xmlns:p14="http://schemas.microsoft.com/office/powerpoint/2010/main" val="670345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2BDF9B3-A10C-44FE-89C5-755C7CDEBF3E}"/>
              </a:ext>
            </a:extLst>
          </p:cNvPr>
          <p:cNvSpPr txBox="1"/>
          <p:nvPr/>
        </p:nvSpPr>
        <p:spPr>
          <a:xfrm>
            <a:off x="145021" y="830955"/>
            <a:ext cx="9000866" cy="62488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spcAft>
                <a:spcPts val="200"/>
              </a:spcAft>
            </a:pPr>
            <a:r>
              <a:rPr lang="ja-JP" altLang="en-US">
                <a:solidFill>
                  <a:schemeClr val="tx1">
                    <a:lumMod val="75000"/>
                    <a:lumOff val="25000"/>
                  </a:schemeClr>
                </a:solidFill>
                <a:latin typeface="Meiryo"/>
                <a:ea typeface="Meiryo"/>
                <a:cs typeface="Arial"/>
              </a:rPr>
              <a:t>・</a:t>
            </a:r>
            <a:r>
              <a:rPr lang="ja-JP">
                <a:solidFill>
                  <a:schemeClr val="tx1">
                    <a:lumMod val="75000"/>
                    <a:lumOff val="25000"/>
                  </a:schemeClr>
                </a:solidFill>
                <a:latin typeface="Meiryo"/>
                <a:ea typeface="Meiryo"/>
                <a:cs typeface="Arial"/>
              </a:rPr>
              <a:t>中小企業庁：中小企業・小規模事業者が担う我が国の未来　　　　</a:t>
            </a:r>
            <a:r>
              <a:rPr lang="en-US" altLang="ja-JP">
                <a:solidFill>
                  <a:srgbClr val="FB4A18"/>
                </a:solidFill>
                <a:latin typeface="Meiryo"/>
                <a:ea typeface="+mn-lt"/>
                <a:cs typeface="Arial"/>
                <a:hlinkClick r:id="rId2"/>
              </a:rPr>
              <a:t>https://www.chusho.meti.go.jp/pamflet/hakusyo/H26/h26/html/b3_3_3_2.html</a:t>
            </a:r>
            <a:r>
              <a:rPr lang="ja-JP" altLang="en-US">
                <a:solidFill>
                  <a:srgbClr val="FB4A18"/>
                </a:solidFill>
                <a:latin typeface="Meiryo"/>
                <a:ea typeface="+mn-lt"/>
                <a:cs typeface="Arial"/>
              </a:rPr>
              <a:t>　　</a:t>
            </a:r>
            <a:r>
              <a:rPr lang="en-US" altLang="ja-JP">
                <a:latin typeface="Meiryo"/>
                <a:ea typeface="+mn-lt"/>
                <a:cs typeface="Arial"/>
              </a:rPr>
              <a:t>(</a:t>
            </a:r>
            <a:r>
              <a:rPr lang="ja-JP">
                <a:latin typeface="Meiryo"/>
                <a:ea typeface="Meiryo"/>
                <a:cs typeface="Arial"/>
              </a:rPr>
              <a:t>閲覧日</a:t>
            </a:r>
            <a:r>
              <a:rPr lang="en-US" altLang="ja-JP">
                <a:latin typeface="Meiryo"/>
                <a:ea typeface="+mn-lt"/>
                <a:cs typeface="Arial"/>
              </a:rPr>
              <a:t>:2022</a:t>
            </a:r>
            <a:r>
              <a:rPr lang="ja-JP">
                <a:latin typeface="Meiryo"/>
                <a:ea typeface="Meiryo"/>
                <a:cs typeface="Arial"/>
              </a:rPr>
              <a:t>年</a:t>
            </a:r>
            <a:r>
              <a:rPr lang="en-US" altLang="ja-JP">
                <a:latin typeface="Meiryo"/>
                <a:ea typeface="+mn-lt"/>
                <a:cs typeface="Arial"/>
              </a:rPr>
              <a:t>1</a:t>
            </a:r>
            <a:r>
              <a:rPr lang="ja-JP">
                <a:latin typeface="Meiryo"/>
                <a:ea typeface="Meiryo"/>
                <a:cs typeface="Arial"/>
              </a:rPr>
              <a:t>月</a:t>
            </a:r>
            <a:r>
              <a:rPr lang="en-US" altLang="ja-JP">
                <a:latin typeface="Meiryo"/>
                <a:ea typeface="+mn-lt"/>
                <a:cs typeface="Arial"/>
              </a:rPr>
              <a:t>11</a:t>
            </a:r>
            <a:r>
              <a:rPr lang="ja-JP">
                <a:latin typeface="Meiryo"/>
                <a:ea typeface="Meiryo"/>
                <a:cs typeface="Arial"/>
              </a:rPr>
              <a:t>日</a:t>
            </a:r>
            <a:r>
              <a:rPr lang="en-US" altLang="ja-JP">
                <a:latin typeface="Meiryo"/>
                <a:ea typeface="+mn-lt"/>
                <a:cs typeface="Arial"/>
              </a:rPr>
              <a:t>)</a:t>
            </a:r>
            <a:endParaRPr lang="en-US" altLang="ja-JP">
              <a:ea typeface="+mn-lt"/>
              <a:cs typeface="+mn-lt"/>
            </a:endParaRPr>
          </a:p>
          <a:p>
            <a:pPr>
              <a:lnSpc>
                <a:spcPct val="90000"/>
              </a:lnSpc>
              <a:spcBef>
                <a:spcPts val="1200"/>
              </a:spcBef>
              <a:spcAft>
                <a:spcPts val="200"/>
              </a:spcAft>
            </a:pPr>
            <a:r>
              <a:rPr lang="ja-JP">
                <a:latin typeface="メイリオ"/>
                <a:ea typeface="メイリオ"/>
                <a:cs typeface="Arial"/>
              </a:rPr>
              <a:t>・山崎亮 </a:t>
            </a:r>
            <a:r>
              <a:rPr lang="en-US" altLang="ja-JP">
                <a:latin typeface="メイリオ"/>
                <a:ea typeface="メイリオ"/>
                <a:cs typeface="Arial"/>
              </a:rPr>
              <a:t>(2015)『</a:t>
            </a:r>
            <a:r>
              <a:rPr lang="ja-JP">
                <a:latin typeface="メイリオ"/>
                <a:ea typeface="メイリオ"/>
                <a:cs typeface="Arial"/>
              </a:rPr>
              <a:t>コミュニティデザイン 人とつながるしくみをつくる</a:t>
            </a:r>
            <a:r>
              <a:rPr lang="en-US" altLang="ja-JP">
                <a:latin typeface="メイリオ"/>
                <a:ea typeface="メイリオ"/>
                <a:cs typeface="Arial"/>
              </a:rPr>
              <a:t>』</a:t>
            </a:r>
            <a:r>
              <a:rPr lang="ja-JP">
                <a:latin typeface="メイリオ"/>
                <a:ea typeface="メイリオ"/>
                <a:cs typeface="Arial"/>
              </a:rPr>
              <a:t>学芸出版社</a:t>
            </a:r>
            <a:endParaRPr lang="ja-JP">
              <a:latin typeface="メイリオ"/>
              <a:ea typeface="メイリオ"/>
              <a:cs typeface="+mn-lt"/>
            </a:endParaRPr>
          </a:p>
          <a:p>
            <a:pPr>
              <a:lnSpc>
                <a:spcPct val="90000"/>
              </a:lnSpc>
              <a:spcBef>
                <a:spcPts val="1200"/>
              </a:spcBef>
              <a:spcAft>
                <a:spcPts val="200"/>
              </a:spcAft>
            </a:pPr>
            <a:r>
              <a:rPr lang="ja-JP">
                <a:latin typeface="メイリオ"/>
                <a:ea typeface="メイリオ"/>
                <a:cs typeface="Calibri"/>
              </a:rPr>
              <a:t>「デパートだからといって飲食や物販などのテナントで埋め尽くすのではなく、地域で活動するコミュニティが活動できる場所を作る」</a:t>
            </a:r>
            <a:r>
              <a:rPr lang="en-US" altLang="ja-JP">
                <a:latin typeface="メイリオ"/>
                <a:ea typeface="メイリオ"/>
                <a:cs typeface="Calibri"/>
              </a:rPr>
              <a:t>p.194</a:t>
            </a:r>
            <a:endParaRPr lang="ja-JP">
              <a:latin typeface="メイリオ"/>
              <a:ea typeface="メイリオ"/>
              <a:cs typeface="+mn-lt"/>
            </a:endParaRPr>
          </a:p>
          <a:p>
            <a:pPr>
              <a:lnSpc>
                <a:spcPct val="90000"/>
              </a:lnSpc>
              <a:spcBef>
                <a:spcPts val="1200"/>
              </a:spcBef>
              <a:spcAft>
                <a:spcPts val="200"/>
              </a:spcAft>
            </a:pPr>
            <a:r>
              <a:rPr lang="ja-JP" altLang="en-US">
                <a:latin typeface="メイリオ"/>
                <a:ea typeface="メイリオ"/>
                <a:cs typeface="Calibri"/>
              </a:rPr>
              <a:t>・現代美術用語辞典　コミュニティデザイン　</a:t>
            </a:r>
            <a:r>
              <a:rPr lang="ja-JP">
                <a:ea typeface="+mn-lt"/>
                <a:cs typeface="+mn-lt"/>
              </a:rPr>
              <a:t>https://artscape.jp/artword/index.php/%E3%82%B3%E3%83%9F%E3%83%A5%E3%83%8B%E3%83%86%E3%82%A3%E3%83%87%E3%82%B6%E3%82%A4%E3%83%B3</a:t>
            </a:r>
            <a:endParaRPr lang="ja-JP">
              <a:latin typeface="メイリオ"/>
              <a:ea typeface="メイリオ"/>
              <a:cs typeface="Calibri"/>
            </a:endParaRPr>
          </a:p>
          <a:p>
            <a:pPr>
              <a:lnSpc>
                <a:spcPct val="90000"/>
              </a:lnSpc>
              <a:spcBef>
                <a:spcPts val="1200"/>
              </a:spcBef>
              <a:spcAft>
                <a:spcPts val="200"/>
              </a:spcAft>
            </a:pPr>
            <a:r>
              <a:rPr lang="ja-JP" altLang="en-US">
                <a:latin typeface="メイリオ"/>
                <a:ea typeface="メイリオ"/>
                <a:cs typeface="Arial"/>
              </a:rPr>
              <a:t>・</a:t>
            </a:r>
            <a:r>
              <a:rPr lang="en-US" altLang="ja-JP" err="1">
                <a:latin typeface="メイリオ"/>
                <a:ea typeface="メイリオ"/>
                <a:cs typeface="Arial"/>
              </a:rPr>
              <a:t>studioL</a:t>
            </a:r>
            <a:r>
              <a:rPr lang="ja-JP">
                <a:latin typeface="メイリオ"/>
                <a:ea typeface="メイリオ"/>
                <a:cs typeface="Arial"/>
              </a:rPr>
              <a:t> ホームページ　</a:t>
            </a:r>
            <a:r>
              <a:rPr lang="en-US" altLang="ja-JP">
                <a:latin typeface="メイリオ"/>
                <a:ea typeface="メイリオ"/>
                <a:cs typeface="Arial"/>
                <a:hlinkClick r:id="rId3"/>
              </a:rPr>
              <a:t>https://studio-l.org/about/</a:t>
            </a:r>
            <a:r>
              <a:rPr lang="ja-JP">
                <a:latin typeface="メイリオ"/>
                <a:ea typeface="メイリオ"/>
                <a:cs typeface="Arial"/>
              </a:rPr>
              <a:t>  </a:t>
            </a:r>
            <a:r>
              <a:rPr lang="en-US" altLang="ja-JP">
                <a:latin typeface="メイリオ"/>
                <a:ea typeface="メイリオ"/>
                <a:cs typeface="Arial"/>
              </a:rPr>
              <a:t>(</a:t>
            </a:r>
            <a:r>
              <a:rPr lang="ja-JP">
                <a:latin typeface="メイリオ"/>
                <a:ea typeface="メイリオ"/>
                <a:cs typeface="Arial"/>
              </a:rPr>
              <a:t>閲覧日</a:t>
            </a:r>
            <a:r>
              <a:rPr lang="en-US" altLang="ja-JP">
                <a:latin typeface="メイリオ"/>
                <a:ea typeface="メイリオ"/>
                <a:cs typeface="Arial"/>
              </a:rPr>
              <a:t>:2022</a:t>
            </a:r>
            <a:r>
              <a:rPr lang="ja-JP">
                <a:latin typeface="メイリオ"/>
                <a:ea typeface="メイリオ"/>
                <a:cs typeface="Arial"/>
              </a:rPr>
              <a:t>年</a:t>
            </a:r>
            <a:r>
              <a:rPr lang="en-US" altLang="ja-JP">
                <a:latin typeface="メイリオ"/>
                <a:ea typeface="メイリオ"/>
                <a:cs typeface="Arial"/>
              </a:rPr>
              <a:t>1</a:t>
            </a:r>
            <a:r>
              <a:rPr lang="ja-JP">
                <a:latin typeface="メイリオ"/>
                <a:ea typeface="メイリオ"/>
                <a:cs typeface="Arial"/>
              </a:rPr>
              <a:t>月</a:t>
            </a:r>
            <a:r>
              <a:rPr lang="en-US" altLang="ja-JP">
                <a:latin typeface="メイリオ"/>
                <a:ea typeface="メイリオ"/>
                <a:cs typeface="Arial"/>
              </a:rPr>
              <a:t>12</a:t>
            </a:r>
            <a:r>
              <a:rPr lang="ja-JP">
                <a:latin typeface="メイリオ"/>
                <a:ea typeface="メイリオ"/>
                <a:cs typeface="Arial"/>
              </a:rPr>
              <a:t>日</a:t>
            </a:r>
            <a:r>
              <a:rPr lang="en-US" altLang="ja-JP">
                <a:latin typeface="メイリオ"/>
                <a:ea typeface="メイリオ"/>
                <a:cs typeface="Arial"/>
              </a:rPr>
              <a:t>)</a:t>
            </a:r>
            <a:endParaRPr lang="ja-JP">
              <a:latin typeface="メイリオ"/>
              <a:ea typeface="メイリオ"/>
              <a:cs typeface="+mn-lt"/>
            </a:endParaRPr>
          </a:p>
          <a:p>
            <a:pPr>
              <a:lnSpc>
                <a:spcPct val="90000"/>
              </a:lnSpc>
              <a:spcBef>
                <a:spcPts val="1200"/>
              </a:spcBef>
              <a:spcAft>
                <a:spcPts val="200"/>
              </a:spcAft>
            </a:pPr>
            <a:r>
              <a:rPr lang="ja-JP" altLang="en-US">
                <a:latin typeface="メイリオ"/>
                <a:ea typeface="メイリオ"/>
                <a:cs typeface="Arial"/>
              </a:rPr>
              <a:t>・坂本翔</a:t>
            </a:r>
            <a:r>
              <a:rPr lang="en-US" altLang="ja-JP">
                <a:latin typeface="メイリオ"/>
                <a:ea typeface="メイリオ"/>
                <a:cs typeface="Arial"/>
              </a:rPr>
              <a:t>(2021)『</a:t>
            </a:r>
            <a:r>
              <a:rPr lang="ja-JP" altLang="en-US">
                <a:latin typeface="メイリオ"/>
                <a:ea typeface="メイリオ"/>
                <a:cs typeface="Arial"/>
              </a:rPr>
              <a:t>「いいね」で売上をいっきに倍増させる最新活用術！</a:t>
            </a:r>
            <a:r>
              <a:rPr lang="en-US" altLang="ja-JP">
                <a:latin typeface="メイリオ"/>
                <a:ea typeface="メイリオ"/>
                <a:cs typeface="Arial"/>
              </a:rPr>
              <a:t>SNS</a:t>
            </a:r>
            <a:r>
              <a:rPr lang="ja-JP" altLang="en-US">
                <a:latin typeface="メイリオ"/>
                <a:ea typeface="メイリオ"/>
                <a:cs typeface="Arial"/>
              </a:rPr>
              <a:t>マーケティング見るだけノート</a:t>
            </a:r>
            <a:r>
              <a:rPr lang="en-US" altLang="ja-JP">
                <a:latin typeface="メイリオ"/>
                <a:ea typeface="メイリオ"/>
                <a:cs typeface="Arial"/>
              </a:rPr>
              <a:t>』</a:t>
            </a:r>
            <a:r>
              <a:rPr lang="ja-JP" altLang="en-US">
                <a:latin typeface="メイリオ"/>
                <a:ea typeface="メイリオ"/>
                <a:cs typeface="Arial"/>
              </a:rPr>
              <a:t>宝島社</a:t>
            </a:r>
            <a:endParaRPr lang="en-US" altLang="ja-JP">
              <a:latin typeface="メイリオ"/>
              <a:ea typeface="メイリオ"/>
              <a:cs typeface="+mn-lt"/>
            </a:endParaRPr>
          </a:p>
          <a:p>
            <a:pPr>
              <a:lnSpc>
                <a:spcPct val="90000"/>
              </a:lnSpc>
              <a:spcBef>
                <a:spcPts val="1200"/>
              </a:spcBef>
              <a:spcAft>
                <a:spcPts val="200"/>
              </a:spcAft>
            </a:pPr>
            <a:r>
              <a:rPr lang="ja-JP" altLang="en-US">
                <a:latin typeface="メイリオ"/>
                <a:ea typeface="メイリオ"/>
                <a:cs typeface="Calibri"/>
              </a:rPr>
              <a:t>・久繁哲之介(2013)『商店街再生の罠:売りたいモノから、顧客がしたいコトへ』　ちくま新書</a:t>
            </a:r>
            <a:r>
              <a:rPr lang="en-US" altLang="ja-JP">
                <a:latin typeface="メイリオ"/>
                <a:ea typeface="メイリオ"/>
                <a:cs typeface="Calibri"/>
              </a:rPr>
              <a:t>p.223~228</a:t>
            </a:r>
            <a:endParaRPr lang="ja-JP">
              <a:latin typeface="メイリオ"/>
              <a:ea typeface="メイリオ"/>
              <a:cs typeface="Calibri" panose="020F0502020204030204"/>
            </a:endParaRPr>
          </a:p>
          <a:p>
            <a:pPr marL="285750" indent="-285750">
              <a:lnSpc>
                <a:spcPct val="90000"/>
              </a:lnSpc>
              <a:spcBef>
                <a:spcPts val="1200"/>
              </a:spcBef>
              <a:spcAft>
                <a:spcPts val="200"/>
              </a:spcAft>
              <a:buFont typeface="Arial"/>
              <a:buChar char="•"/>
            </a:pPr>
            <a:endParaRPr lang="ja-JP" b="1">
              <a:latin typeface="Calibri"/>
              <a:ea typeface="游ゴシック"/>
              <a:cs typeface="Calibri"/>
            </a:endParaRPr>
          </a:p>
          <a:p>
            <a:pPr marL="285750" indent="-285750" algn="l">
              <a:lnSpc>
                <a:spcPct val="90000"/>
              </a:lnSpc>
              <a:spcBef>
                <a:spcPts val="1200"/>
              </a:spcBef>
              <a:spcAft>
                <a:spcPts val="200"/>
              </a:spcAft>
              <a:buFont typeface="Arial"/>
              <a:buChar char="•"/>
            </a:pPr>
            <a:endParaRPr lang="ja-JP" altLang="en-US">
              <a:ea typeface="ＭＳ Ｐゴシック"/>
              <a:cs typeface="Arial"/>
            </a:endParaRPr>
          </a:p>
          <a:p>
            <a:pPr>
              <a:lnSpc>
                <a:spcPct val="90000"/>
              </a:lnSpc>
              <a:spcBef>
                <a:spcPts val="1200"/>
              </a:spcBef>
              <a:spcAft>
                <a:spcPts val="200"/>
              </a:spcAft>
            </a:pPr>
            <a:endParaRPr lang="en-US" altLang="ja-JP">
              <a:ea typeface="ＭＳ Ｐゴシック"/>
              <a:cs typeface="Calibri"/>
            </a:endParaRPr>
          </a:p>
          <a:p>
            <a:endParaRPr lang="ja-JP" altLang="en-US">
              <a:ea typeface="ＭＳ Ｐゴシック"/>
              <a:cs typeface="Calibri"/>
            </a:endParaRPr>
          </a:p>
        </p:txBody>
      </p:sp>
    </p:spTree>
    <p:extLst>
      <p:ext uri="{BB962C8B-B14F-4D97-AF65-F5344CB8AC3E}">
        <p14:creationId xmlns:p14="http://schemas.microsoft.com/office/powerpoint/2010/main" val="3914670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008D65-4C48-4CAB-8600-9F4C427CE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D286FC8-DD5D-4402-A2C0-8739BDAFE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5CC23917-FA20-4DBD-BA3C-868A3EA84D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607B36C8-50E2-BC4D-BD9B-A7FEF862C9E5}"/>
              </a:ext>
            </a:extLst>
          </p:cNvPr>
          <p:cNvPicPr>
            <a:picLocks noChangeAspect="1"/>
          </p:cNvPicPr>
          <p:nvPr/>
        </p:nvPicPr>
        <p:blipFill rotWithShape="1">
          <a:blip r:embed="rId3">
            <a:duotone>
              <a:prstClr val="black"/>
              <a:schemeClr val="tx2">
                <a:tint val="45000"/>
                <a:satMod val="400000"/>
              </a:schemeClr>
            </a:duotone>
            <a:alphaModFix amt="35000"/>
          </a:blip>
          <a:srcRect t="16653" b="8347"/>
          <a:stretch/>
        </p:blipFill>
        <p:spPr>
          <a:xfrm>
            <a:off x="20" y="-1"/>
            <a:ext cx="9143980" cy="6858001"/>
          </a:xfrm>
          <a:prstGeom prst="rect">
            <a:avLst/>
          </a:prstGeom>
        </p:spPr>
      </p:pic>
      <p:sp>
        <p:nvSpPr>
          <p:cNvPr id="2" name="タイトル 1">
            <a:extLst>
              <a:ext uri="{FF2B5EF4-FFF2-40B4-BE49-F238E27FC236}">
                <a16:creationId xmlns:a16="http://schemas.microsoft.com/office/drawing/2014/main" id="{D05EA848-F984-454A-A747-AFD1EFA87672}"/>
              </a:ext>
            </a:extLst>
          </p:cNvPr>
          <p:cNvSpPr>
            <a:spLocks noGrp="1"/>
          </p:cNvSpPr>
          <p:nvPr>
            <p:ph type="title" idx="4294967295"/>
          </p:nvPr>
        </p:nvSpPr>
        <p:spPr>
          <a:xfrm>
            <a:off x="1309584" y="3203388"/>
            <a:ext cx="6536603" cy="759585"/>
          </a:xfrm>
        </p:spPr>
        <p:txBody>
          <a:bodyPr vert="horz" lIns="91440" tIns="45720" rIns="91440" bIns="45720" rtlCol="0" anchor="b">
            <a:normAutofit/>
          </a:bodyPr>
          <a:lstStyle/>
          <a:p>
            <a:r>
              <a:rPr kumimoji="1" lang="ja-JP" altLang="en-US" sz="4000">
                <a:solidFill>
                  <a:schemeClr val="tx1">
                    <a:lumMod val="85000"/>
                    <a:lumOff val="15000"/>
                  </a:schemeClr>
                </a:solidFill>
                <a:ea typeface="ＭＳ Ｐゴシック"/>
              </a:rPr>
              <a:t>ご清聴ありがとうございました</a:t>
            </a:r>
            <a:endParaRPr lang="ja-JP" altLang="en-US" sz="4000">
              <a:solidFill>
                <a:schemeClr val="tx1">
                  <a:lumMod val="85000"/>
                  <a:lumOff val="15000"/>
                </a:schemeClr>
              </a:solidFill>
              <a:ea typeface="ＭＳ Ｐゴシック"/>
              <a:cs typeface="Calibri Light"/>
            </a:endParaRPr>
          </a:p>
        </p:txBody>
      </p:sp>
      <p:cxnSp>
        <p:nvCxnSpPr>
          <p:cNvPr id="14" name="Straight Connector 13">
            <a:extLst>
              <a:ext uri="{FF2B5EF4-FFF2-40B4-BE49-F238E27FC236}">
                <a16:creationId xmlns:a16="http://schemas.microsoft.com/office/drawing/2014/main" id="{36886924-9C7E-4890-8C5E-9D449C595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04147A3-C177-493F-AFE0-5842E4EFF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3E35CF44-6DDC-47A0-B8F5-6D06FFFA8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53225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descr="グラフ, 折れ線グラフ&#10;&#10;説明は自動で生成されたものです">
            <a:extLst>
              <a:ext uri="{FF2B5EF4-FFF2-40B4-BE49-F238E27FC236}">
                <a16:creationId xmlns:a16="http://schemas.microsoft.com/office/drawing/2014/main" id="{5775E17D-60AC-4708-9CDE-403B920703EF}"/>
              </a:ext>
            </a:extLst>
          </p:cNvPr>
          <p:cNvPicPr>
            <a:picLocks noChangeAspect="1"/>
          </p:cNvPicPr>
          <p:nvPr/>
        </p:nvPicPr>
        <p:blipFill>
          <a:blip r:embed="rId2"/>
          <a:stretch>
            <a:fillRect/>
          </a:stretch>
        </p:blipFill>
        <p:spPr>
          <a:xfrm>
            <a:off x="992038" y="1149888"/>
            <a:ext cx="7366956" cy="4420201"/>
          </a:xfrm>
          <a:prstGeom prst="rect">
            <a:avLst/>
          </a:prstGeom>
        </p:spPr>
      </p:pic>
      <p:sp>
        <p:nvSpPr>
          <p:cNvPr id="4" name="Title 1">
            <a:extLst>
              <a:ext uri="{FF2B5EF4-FFF2-40B4-BE49-F238E27FC236}">
                <a16:creationId xmlns:a16="http://schemas.microsoft.com/office/drawing/2014/main" id="{5195CCDD-D20A-4ED9-BE97-C90FBB4C291F}"/>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
        <p:nvSpPr>
          <p:cNvPr id="7" name="テキスト ボックス 6">
            <a:extLst>
              <a:ext uri="{FF2B5EF4-FFF2-40B4-BE49-F238E27FC236}">
                <a16:creationId xmlns:a16="http://schemas.microsoft.com/office/drawing/2014/main" id="{20FFD0E1-3959-456E-BD09-0547CA59508D}"/>
              </a:ext>
            </a:extLst>
          </p:cNvPr>
          <p:cNvSpPr txBox="1"/>
          <p:nvPr/>
        </p:nvSpPr>
        <p:spPr>
          <a:xfrm>
            <a:off x="2070341" y="5702061"/>
            <a:ext cx="484804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200">
                <a:latin typeface="Meiryo"/>
                <a:ea typeface="Meiryo"/>
                <a:cs typeface="+mn-lt"/>
              </a:rPr>
              <a:t>図３　参考：経済産業省　商業統計</a:t>
            </a:r>
          </a:p>
          <a:p>
            <a:pPr algn="l"/>
            <a:r>
              <a:rPr lang="ja-JP" sz="1200">
                <a:latin typeface="Meiryo"/>
                <a:ea typeface="Meiryo"/>
                <a:cs typeface="+mn-lt"/>
                <a:hlinkClick r:id="rId3"/>
              </a:rPr>
              <a:t>https://www.meti.go.jp/statistics/tyo/syougyo/result-2.html</a:t>
            </a:r>
            <a:endParaRPr lang="ja-JP" sz="1200">
              <a:latin typeface="Meiryo"/>
              <a:ea typeface="Meiryo"/>
              <a:cs typeface="Calibri"/>
            </a:endParaRPr>
          </a:p>
        </p:txBody>
      </p:sp>
      <p:sp>
        <p:nvSpPr>
          <p:cNvPr id="3" name="テキスト ボックス 2">
            <a:extLst>
              <a:ext uri="{FF2B5EF4-FFF2-40B4-BE49-F238E27FC236}">
                <a16:creationId xmlns:a16="http://schemas.microsoft.com/office/drawing/2014/main" id="{78C06EE8-CC55-4DE5-90BC-94C8490252AA}"/>
              </a:ext>
            </a:extLst>
          </p:cNvPr>
          <p:cNvSpPr txBox="1"/>
          <p:nvPr/>
        </p:nvSpPr>
        <p:spPr>
          <a:xfrm>
            <a:off x="1759789" y="1561381"/>
            <a:ext cx="20013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a:latin typeface="Meiryo"/>
                <a:ea typeface="Meiryo"/>
                <a:cs typeface="Calibri"/>
              </a:rPr>
              <a:t>（平成14年=0）</a:t>
            </a:r>
          </a:p>
        </p:txBody>
      </p:sp>
      <p:sp>
        <p:nvSpPr>
          <p:cNvPr id="5" name="テキスト ボックス 4">
            <a:extLst>
              <a:ext uri="{FF2B5EF4-FFF2-40B4-BE49-F238E27FC236}">
                <a16:creationId xmlns:a16="http://schemas.microsoft.com/office/drawing/2014/main" id="{26D42247-B376-4B7A-873B-0A9F7E9F9485}"/>
              </a:ext>
            </a:extLst>
          </p:cNvPr>
          <p:cNvSpPr txBox="1"/>
          <p:nvPr/>
        </p:nvSpPr>
        <p:spPr>
          <a:xfrm>
            <a:off x="1286310" y="1199969"/>
            <a:ext cx="2057400" cy="30008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ja-JP" altLang="en-US" sz="1500">
                <a:ea typeface="メイリオ"/>
              </a:rPr>
              <a:t>図３</a:t>
            </a:r>
          </a:p>
        </p:txBody>
      </p:sp>
    </p:spTree>
    <p:extLst>
      <p:ext uri="{BB962C8B-B14F-4D97-AF65-F5344CB8AC3E}">
        <p14:creationId xmlns:p14="http://schemas.microsoft.com/office/powerpoint/2010/main" val="1570632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C0F8EF-4C05-455E-88DF-09FE759F81F7}"/>
              </a:ext>
            </a:extLst>
          </p:cNvPr>
          <p:cNvPicPr>
            <a:picLocks noChangeAspect="1"/>
          </p:cNvPicPr>
          <p:nvPr/>
        </p:nvPicPr>
        <p:blipFill>
          <a:blip r:embed="rId2"/>
          <a:stretch>
            <a:fillRect/>
          </a:stretch>
        </p:blipFill>
        <p:spPr>
          <a:xfrm>
            <a:off x="2214480" y="135078"/>
            <a:ext cx="4598492" cy="5736642"/>
          </a:xfrm>
          <a:prstGeom prst="rect">
            <a:avLst/>
          </a:prstGeom>
        </p:spPr>
      </p:pic>
      <p:sp>
        <p:nvSpPr>
          <p:cNvPr id="5" name="テキスト ボックス 4">
            <a:extLst>
              <a:ext uri="{FF2B5EF4-FFF2-40B4-BE49-F238E27FC236}">
                <a16:creationId xmlns:a16="http://schemas.microsoft.com/office/drawing/2014/main" id="{176B6D0D-ED85-4CE3-A517-914D5BF15243}"/>
              </a:ext>
            </a:extLst>
          </p:cNvPr>
          <p:cNvSpPr txBox="1"/>
          <p:nvPr/>
        </p:nvSpPr>
        <p:spPr>
          <a:xfrm>
            <a:off x="1253348" y="5871720"/>
            <a:ext cx="9966960" cy="523220"/>
          </a:xfrm>
          <a:prstGeom prst="rect">
            <a:avLst/>
          </a:prstGeom>
          <a:noFill/>
        </p:spPr>
        <p:txBody>
          <a:bodyPr wrap="square" rtlCol="0">
            <a:spAutoFit/>
          </a:bodyPr>
          <a:lstStyle/>
          <a:p>
            <a:r>
              <a:rPr kumimoji="1" lang="ja-JP" altLang="en-US" sz="1400"/>
              <a:t>出典：経済産業省　平成</a:t>
            </a:r>
            <a:r>
              <a:rPr kumimoji="1" lang="en-US" altLang="ja-JP" sz="1400"/>
              <a:t>9</a:t>
            </a:r>
            <a:r>
              <a:rPr kumimoji="1" lang="ja-JP" altLang="en-US" sz="1400"/>
              <a:t>年商業統計　業態別統計編（小売業）　１．業態別にみた商店数</a:t>
            </a:r>
            <a:endParaRPr kumimoji="1" lang="en-US" altLang="ja-JP" sz="1400"/>
          </a:p>
          <a:p>
            <a:r>
              <a:rPr kumimoji="1" lang="en-US" altLang="ja-JP" sz="1400"/>
              <a:t>https://www.meti.go.jp/statistics/tyo/syougyo/result-2/h9/kakuho/gyoutai/page_01.html</a:t>
            </a:r>
            <a:endParaRPr kumimoji="1" lang="ja-JP" altLang="en-US" sz="1400"/>
          </a:p>
        </p:txBody>
      </p:sp>
      <p:sp>
        <p:nvSpPr>
          <p:cNvPr id="12" name="Title 1">
            <a:extLst>
              <a:ext uri="{FF2B5EF4-FFF2-40B4-BE49-F238E27FC236}">
                <a16:creationId xmlns:a16="http://schemas.microsoft.com/office/drawing/2014/main" id="{5051671D-E239-4571-868B-E0FDB4B0C41C}"/>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mc:AlternateContent xmlns:mc="http://schemas.openxmlformats.org/markup-compatibility/2006">
        <mc:Choice xmlns:p14="http://schemas.microsoft.com/office/powerpoint/2010/main" Requires="p14">
          <p:contentPart p14:bwMode="auto" r:id="rId3">
            <p14:nvContentPartPr>
              <p14:cNvPr id="3" name="インク 2">
                <a:extLst>
                  <a:ext uri="{FF2B5EF4-FFF2-40B4-BE49-F238E27FC236}">
                    <a16:creationId xmlns:a16="http://schemas.microsoft.com/office/drawing/2014/main" id="{AC7B251D-F244-4216-A7CE-23900189D12A}"/>
                  </a:ext>
                </a:extLst>
              </p14:cNvPr>
              <p14:cNvContentPartPr/>
              <p14:nvPr/>
            </p14:nvContentPartPr>
            <p14:xfrm>
              <a:off x="2133434" y="2692903"/>
              <a:ext cx="4760640" cy="360"/>
            </p14:xfrm>
          </p:contentPart>
        </mc:Choice>
        <mc:Fallback>
          <p:pic>
            <p:nvPicPr>
              <p:cNvPr id="3" name="インク 2">
                <a:extLst>
                  <a:ext uri="{FF2B5EF4-FFF2-40B4-BE49-F238E27FC236}">
                    <a16:creationId xmlns:a16="http://schemas.microsoft.com/office/drawing/2014/main" id="{AC7B251D-F244-4216-A7CE-23900189D12A}"/>
                  </a:ext>
                </a:extLst>
              </p:cNvPr>
              <p:cNvPicPr/>
              <p:nvPr/>
            </p:nvPicPr>
            <p:blipFill>
              <a:blip r:embed="rId4"/>
              <a:stretch>
                <a:fillRect/>
              </a:stretch>
            </p:blipFill>
            <p:spPr>
              <a:xfrm>
                <a:off x="2079438" y="2584903"/>
                <a:ext cx="4868272"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インク 5">
                <a:extLst>
                  <a:ext uri="{FF2B5EF4-FFF2-40B4-BE49-F238E27FC236}">
                    <a16:creationId xmlns:a16="http://schemas.microsoft.com/office/drawing/2014/main" id="{65DBBD3B-35A4-46B6-9656-7E62699F0C47}"/>
                  </a:ext>
                </a:extLst>
              </p14:cNvPr>
              <p14:cNvContentPartPr/>
              <p14:nvPr/>
            </p14:nvContentPartPr>
            <p14:xfrm>
              <a:off x="2118674" y="3172063"/>
              <a:ext cx="4832640" cy="360"/>
            </p14:xfrm>
          </p:contentPart>
        </mc:Choice>
        <mc:Fallback>
          <p:pic>
            <p:nvPicPr>
              <p:cNvPr id="6" name="インク 5">
                <a:extLst>
                  <a:ext uri="{FF2B5EF4-FFF2-40B4-BE49-F238E27FC236}">
                    <a16:creationId xmlns:a16="http://schemas.microsoft.com/office/drawing/2014/main" id="{65DBBD3B-35A4-46B6-9656-7E62699F0C47}"/>
                  </a:ext>
                </a:extLst>
              </p:cNvPr>
              <p:cNvPicPr/>
              <p:nvPr/>
            </p:nvPicPr>
            <p:blipFill>
              <a:blip r:embed="rId6"/>
              <a:stretch>
                <a:fillRect/>
              </a:stretch>
            </p:blipFill>
            <p:spPr>
              <a:xfrm>
                <a:off x="2064674" y="3064063"/>
                <a:ext cx="494028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インク 6">
                <a:extLst>
                  <a:ext uri="{FF2B5EF4-FFF2-40B4-BE49-F238E27FC236}">
                    <a16:creationId xmlns:a16="http://schemas.microsoft.com/office/drawing/2014/main" id="{955B8ECE-8D97-4D00-B068-3AABB5CE2C2A}"/>
                  </a:ext>
                </a:extLst>
              </p14:cNvPr>
              <p14:cNvContentPartPr/>
              <p14:nvPr/>
            </p14:nvContentPartPr>
            <p14:xfrm>
              <a:off x="2176634" y="4362223"/>
              <a:ext cx="4664880" cy="360"/>
            </p14:xfrm>
          </p:contentPart>
        </mc:Choice>
        <mc:Fallback>
          <p:pic>
            <p:nvPicPr>
              <p:cNvPr id="7" name="インク 6">
                <a:extLst>
                  <a:ext uri="{FF2B5EF4-FFF2-40B4-BE49-F238E27FC236}">
                    <a16:creationId xmlns:a16="http://schemas.microsoft.com/office/drawing/2014/main" id="{955B8ECE-8D97-4D00-B068-3AABB5CE2C2A}"/>
                  </a:ext>
                </a:extLst>
              </p:cNvPr>
              <p:cNvPicPr/>
              <p:nvPr/>
            </p:nvPicPr>
            <p:blipFill>
              <a:blip r:embed="rId8"/>
              <a:stretch>
                <a:fillRect/>
              </a:stretch>
            </p:blipFill>
            <p:spPr>
              <a:xfrm>
                <a:off x="2122634" y="4254223"/>
                <a:ext cx="477252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3" name="インク 12">
                <a:extLst>
                  <a:ext uri="{FF2B5EF4-FFF2-40B4-BE49-F238E27FC236}">
                    <a16:creationId xmlns:a16="http://schemas.microsoft.com/office/drawing/2014/main" id="{273DDFEE-99A6-452C-B220-59172D72C569}"/>
                  </a:ext>
                </a:extLst>
              </p14:cNvPr>
              <p14:cNvContentPartPr/>
              <p14:nvPr/>
            </p14:nvContentPartPr>
            <p14:xfrm>
              <a:off x="2191394" y="5189503"/>
              <a:ext cx="4676400" cy="360"/>
            </p14:xfrm>
          </p:contentPart>
        </mc:Choice>
        <mc:Fallback>
          <p:pic>
            <p:nvPicPr>
              <p:cNvPr id="13" name="インク 12">
                <a:extLst>
                  <a:ext uri="{FF2B5EF4-FFF2-40B4-BE49-F238E27FC236}">
                    <a16:creationId xmlns:a16="http://schemas.microsoft.com/office/drawing/2014/main" id="{273DDFEE-99A6-452C-B220-59172D72C569}"/>
                  </a:ext>
                </a:extLst>
              </p:cNvPr>
              <p:cNvPicPr/>
              <p:nvPr/>
            </p:nvPicPr>
            <p:blipFill>
              <a:blip r:embed="rId10"/>
              <a:stretch>
                <a:fillRect/>
              </a:stretch>
            </p:blipFill>
            <p:spPr>
              <a:xfrm>
                <a:off x="2137394" y="5081503"/>
                <a:ext cx="4784040" cy="216000"/>
              </a:xfrm>
              <a:prstGeom prst="rect">
                <a:avLst/>
              </a:prstGeom>
            </p:spPr>
          </p:pic>
        </mc:Fallback>
      </mc:AlternateContent>
    </p:spTree>
    <p:extLst>
      <p:ext uri="{BB962C8B-B14F-4D97-AF65-F5344CB8AC3E}">
        <p14:creationId xmlns:p14="http://schemas.microsoft.com/office/powerpoint/2010/main" val="71629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D2713BF-5ED8-499B-AAF4-C2A8B859DA0A}"/>
              </a:ext>
            </a:extLst>
          </p:cNvPr>
          <p:cNvPicPr>
            <a:picLocks noChangeAspect="1"/>
          </p:cNvPicPr>
          <p:nvPr/>
        </p:nvPicPr>
        <p:blipFill>
          <a:blip r:embed="rId2"/>
          <a:stretch>
            <a:fillRect/>
          </a:stretch>
        </p:blipFill>
        <p:spPr>
          <a:xfrm>
            <a:off x="2204040" y="336830"/>
            <a:ext cx="4819650" cy="5524500"/>
          </a:xfrm>
          <a:prstGeom prst="rect">
            <a:avLst/>
          </a:prstGeom>
        </p:spPr>
      </p:pic>
      <p:sp>
        <p:nvSpPr>
          <p:cNvPr id="3" name="テキスト ボックス 2">
            <a:extLst>
              <a:ext uri="{FF2B5EF4-FFF2-40B4-BE49-F238E27FC236}">
                <a16:creationId xmlns:a16="http://schemas.microsoft.com/office/drawing/2014/main" id="{C2526063-2FF3-4578-AFA5-69D40D70FE24}"/>
              </a:ext>
            </a:extLst>
          </p:cNvPr>
          <p:cNvSpPr txBox="1"/>
          <p:nvPr/>
        </p:nvSpPr>
        <p:spPr>
          <a:xfrm>
            <a:off x="1263508" y="5861330"/>
            <a:ext cx="9966960" cy="523220"/>
          </a:xfrm>
          <a:prstGeom prst="rect">
            <a:avLst/>
          </a:prstGeom>
          <a:noFill/>
        </p:spPr>
        <p:txBody>
          <a:bodyPr wrap="square" rtlCol="0">
            <a:spAutoFit/>
          </a:bodyPr>
          <a:lstStyle/>
          <a:p>
            <a:r>
              <a:rPr kumimoji="1" lang="ja-JP" altLang="en-US" sz="1400"/>
              <a:t>出典：経済産業省　平成</a:t>
            </a:r>
            <a:r>
              <a:rPr kumimoji="1" lang="en-US" altLang="ja-JP" sz="1400"/>
              <a:t>9</a:t>
            </a:r>
            <a:r>
              <a:rPr kumimoji="1" lang="ja-JP" altLang="en-US" sz="1400"/>
              <a:t>年商業統計　業態別統計編（小売業）　１．業態別にみた商店数</a:t>
            </a:r>
            <a:endParaRPr kumimoji="1" lang="en-US" altLang="ja-JP" sz="1400"/>
          </a:p>
          <a:p>
            <a:r>
              <a:rPr kumimoji="1" lang="en-US" altLang="ja-JP" sz="1400"/>
              <a:t>https://www.meti.go.jp/statistics/tyo/syougyo/result-2/h9/kakuho/gyoutai/page_01.html</a:t>
            </a:r>
            <a:endParaRPr kumimoji="1" lang="ja-JP" altLang="en-US" sz="1400"/>
          </a:p>
        </p:txBody>
      </p:sp>
      <p:sp>
        <p:nvSpPr>
          <p:cNvPr id="9" name="Title 1">
            <a:extLst>
              <a:ext uri="{FF2B5EF4-FFF2-40B4-BE49-F238E27FC236}">
                <a16:creationId xmlns:a16="http://schemas.microsoft.com/office/drawing/2014/main" id="{B5A1DAD0-7D8D-4570-BC16-B5246E87C717}"/>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mc:AlternateContent xmlns:mc="http://schemas.openxmlformats.org/markup-compatibility/2006">
        <mc:Choice xmlns:p14="http://schemas.microsoft.com/office/powerpoint/2010/main" Requires="p14">
          <p:contentPart p14:bwMode="auto" r:id="rId3">
            <p14:nvContentPartPr>
              <p14:cNvPr id="5" name="インク 4">
                <a:extLst>
                  <a:ext uri="{FF2B5EF4-FFF2-40B4-BE49-F238E27FC236}">
                    <a16:creationId xmlns:a16="http://schemas.microsoft.com/office/drawing/2014/main" id="{B9A8370E-5498-4B40-9B1A-52BFBF8C81E9}"/>
                  </a:ext>
                </a:extLst>
              </p14:cNvPr>
              <p14:cNvContentPartPr/>
              <p14:nvPr/>
            </p14:nvContentPartPr>
            <p14:xfrm>
              <a:off x="2088102" y="2036671"/>
              <a:ext cx="5025600" cy="360"/>
            </p14:xfrm>
          </p:contentPart>
        </mc:Choice>
        <mc:Fallback>
          <p:pic>
            <p:nvPicPr>
              <p:cNvPr id="5" name="インク 4">
                <a:extLst>
                  <a:ext uri="{FF2B5EF4-FFF2-40B4-BE49-F238E27FC236}">
                    <a16:creationId xmlns:a16="http://schemas.microsoft.com/office/drawing/2014/main" id="{B9A8370E-5498-4B40-9B1A-52BFBF8C81E9}"/>
                  </a:ext>
                </a:extLst>
              </p:cNvPr>
              <p:cNvPicPr/>
              <p:nvPr/>
            </p:nvPicPr>
            <p:blipFill>
              <a:blip r:embed="rId4"/>
              <a:stretch>
                <a:fillRect/>
              </a:stretch>
            </p:blipFill>
            <p:spPr>
              <a:xfrm>
                <a:off x="2034102" y="1928671"/>
                <a:ext cx="513324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1" name="インク 10">
                <a:extLst>
                  <a:ext uri="{FF2B5EF4-FFF2-40B4-BE49-F238E27FC236}">
                    <a16:creationId xmlns:a16="http://schemas.microsoft.com/office/drawing/2014/main" id="{EEE43730-B939-4C68-93B4-297FAD5B21F7}"/>
                  </a:ext>
                </a:extLst>
              </p14:cNvPr>
              <p14:cNvContentPartPr/>
              <p14:nvPr/>
            </p14:nvContentPartPr>
            <p14:xfrm>
              <a:off x="2099262" y="4384951"/>
              <a:ext cx="5002200" cy="360"/>
            </p14:xfrm>
          </p:contentPart>
        </mc:Choice>
        <mc:Fallback>
          <p:pic>
            <p:nvPicPr>
              <p:cNvPr id="11" name="インク 10">
                <a:extLst>
                  <a:ext uri="{FF2B5EF4-FFF2-40B4-BE49-F238E27FC236}">
                    <a16:creationId xmlns:a16="http://schemas.microsoft.com/office/drawing/2014/main" id="{EEE43730-B939-4C68-93B4-297FAD5B21F7}"/>
                  </a:ext>
                </a:extLst>
              </p:cNvPr>
              <p:cNvPicPr/>
              <p:nvPr/>
            </p:nvPicPr>
            <p:blipFill>
              <a:blip r:embed="rId6"/>
              <a:stretch>
                <a:fillRect/>
              </a:stretch>
            </p:blipFill>
            <p:spPr>
              <a:xfrm>
                <a:off x="2045262" y="4276951"/>
                <a:ext cx="510984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9" name="インク 18">
                <a:extLst>
                  <a:ext uri="{FF2B5EF4-FFF2-40B4-BE49-F238E27FC236}">
                    <a16:creationId xmlns:a16="http://schemas.microsoft.com/office/drawing/2014/main" id="{408AD0F7-9C2C-40D7-825B-36D5A7246E7B}"/>
                  </a:ext>
                </a:extLst>
              </p14:cNvPr>
              <p14:cNvContentPartPr/>
              <p14:nvPr/>
            </p14:nvContentPartPr>
            <p14:xfrm>
              <a:off x="2110782" y="5197444"/>
              <a:ext cx="5007600" cy="360"/>
            </p14:xfrm>
          </p:contentPart>
        </mc:Choice>
        <mc:Fallback>
          <p:pic>
            <p:nvPicPr>
              <p:cNvPr id="19" name="インク 18">
                <a:extLst>
                  <a:ext uri="{FF2B5EF4-FFF2-40B4-BE49-F238E27FC236}">
                    <a16:creationId xmlns:a16="http://schemas.microsoft.com/office/drawing/2014/main" id="{408AD0F7-9C2C-40D7-825B-36D5A7246E7B}"/>
                  </a:ext>
                </a:extLst>
              </p:cNvPr>
              <p:cNvPicPr/>
              <p:nvPr/>
            </p:nvPicPr>
            <p:blipFill>
              <a:blip r:embed="rId8"/>
              <a:stretch>
                <a:fillRect/>
              </a:stretch>
            </p:blipFill>
            <p:spPr>
              <a:xfrm>
                <a:off x="2056782" y="5089444"/>
                <a:ext cx="5115240" cy="216000"/>
              </a:xfrm>
              <a:prstGeom prst="rect">
                <a:avLst/>
              </a:prstGeom>
            </p:spPr>
          </p:pic>
        </mc:Fallback>
      </mc:AlternateContent>
    </p:spTree>
    <p:extLst>
      <p:ext uri="{BB962C8B-B14F-4D97-AF65-F5344CB8AC3E}">
        <p14:creationId xmlns:p14="http://schemas.microsoft.com/office/powerpoint/2010/main" val="3337013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BBEE95D-7FBB-4170-ACAC-E0B64399836A}"/>
              </a:ext>
            </a:extLst>
          </p:cNvPr>
          <p:cNvPicPr>
            <a:picLocks noChangeAspect="1"/>
          </p:cNvPicPr>
          <p:nvPr/>
        </p:nvPicPr>
        <p:blipFill>
          <a:blip r:embed="rId2"/>
          <a:stretch>
            <a:fillRect/>
          </a:stretch>
        </p:blipFill>
        <p:spPr>
          <a:xfrm>
            <a:off x="809181" y="911990"/>
            <a:ext cx="7525638" cy="4655690"/>
          </a:xfrm>
          <a:prstGeom prst="rect">
            <a:avLst/>
          </a:prstGeom>
        </p:spPr>
      </p:pic>
      <p:sp>
        <p:nvSpPr>
          <p:cNvPr id="3" name="テキスト ボックス 2">
            <a:extLst>
              <a:ext uri="{FF2B5EF4-FFF2-40B4-BE49-F238E27FC236}">
                <a16:creationId xmlns:a16="http://schemas.microsoft.com/office/drawing/2014/main" id="{8D3E1854-9437-48D2-8594-8371EF3E4AC0}"/>
              </a:ext>
            </a:extLst>
          </p:cNvPr>
          <p:cNvSpPr txBox="1"/>
          <p:nvPr/>
        </p:nvSpPr>
        <p:spPr>
          <a:xfrm>
            <a:off x="1432560" y="5681990"/>
            <a:ext cx="6634480" cy="523220"/>
          </a:xfrm>
          <a:prstGeom prst="rect">
            <a:avLst/>
          </a:prstGeom>
          <a:noFill/>
        </p:spPr>
        <p:txBody>
          <a:bodyPr wrap="square" rtlCol="0">
            <a:spAutoFit/>
          </a:bodyPr>
          <a:lstStyle/>
          <a:p>
            <a:r>
              <a:rPr kumimoji="1" lang="ja-JP" altLang="en-US" sz="1400"/>
              <a:t>出典：中小企業庁委託事業　平成</a:t>
            </a:r>
            <a:r>
              <a:rPr kumimoji="1" lang="en-US" altLang="ja-JP" sz="1400"/>
              <a:t>30</a:t>
            </a:r>
            <a:r>
              <a:rPr kumimoji="1" lang="ja-JP" altLang="en-US" sz="1400"/>
              <a:t>年度　商店街実態調査報告書</a:t>
            </a:r>
            <a:r>
              <a:rPr kumimoji="1" lang="en-US" altLang="ja-JP" sz="1400"/>
              <a:t>https://www.chusho.meti.go.jp/shogyo/shogyo/2019/190426shoutengaiA.pdf?201201</a:t>
            </a:r>
            <a:endParaRPr kumimoji="1" lang="ja-JP" altLang="en-US" sz="1400"/>
          </a:p>
        </p:txBody>
      </p:sp>
      <p:sp>
        <p:nvSpPr>
          <p:cNvPr id="4" name="Title 1">
            <a:extLst>
              <a:ext uri="{FF2B5EF4-FFF2-40B4-BE49-F238E27FC236}">
                <a16:creationId xmlns:a16="http://schemas.microsoft.com/office/drawing/2014/main" id="{4112B10B-8E92-4EB7-BFE5-D14CB085165D}"/>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Tree>
    <p:extLst>
      <p:ext uri="{BB962C8B-B14F-4D97-AF65-F5344CB8AC3E}">
        <p14:creationId xmlns:p14="http://schemas.microsoft.com/office/powerpoint/2010/main" val="185481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2673B9A-DBBF-42C1-979B-434797E98026}"/>
              </a:ext>
            </a:extLst>
          </p:cNvPr>
          <p:cNvPicPr>
            <a:picLocks noChangeAspect="1"/>
          </p:cNvPicPr>
          <p:nvPr/>
        </p:nvPicPr>
        <p:blipFill>
          <a:blip r:embed="rId2"/>
          <a:stretch>
            <a:fillRect/>
          </a:stretch>
        </p:blipFill>
        <p:spPr>
          <a:xfrm>
            <a:off x="310285" y="1090110"/>
            <a:ext cx="8523429" cy="4344306"/>
          </a:xfrm>
          <a:prstGeom prst="rect">
            <a:avLst/>
          </a:prstGeom>
        </p:spPr>
      </p:pic>
      <p:sp>
        <p:nvSpPr>
          <p:cNvPr id="10" name="テキスト ボックス 9">
            <a:extLst>
              <a:ext uri="{FF2B5EF4-FFF2-40B4-BE49-F238E27FC236}">
                <a16:creationId xmlns:a16="http://schemas.microsoft.com/office/drawing/2014/main" id="{D2ACC268-0ED0-4E9B-B5FD-AAA8DB7D4FE6}"/>
              </a:ext>
            </a:extLst>
          </p:cNvPr>
          <p:cNvSpPr txBox="1"/>
          <p:nvPr/>
        </p:nvSpPr>
        <p:spPr>
          <a:xfrm>
            <a:off x="1432560" y="5681990"/>
            <a:ext cx="6634480" cy="523220"/>
          </a:xfrm>
          <a:prstGeom prst="rect">
            <a:avLst/>
          </a:prstGeom>
          <a:noFill/>
        </p:spPr>
        <p:txBody>
          <a:bodyPr wrap="square" rtlCol="0">
            <a:spAutoFit/>
          </a:bodyPr>
          <a:lstStyle/>
          <a:p>
            <a:r>
              <a:rPr kumimoji="1" lang="ja-JP" altLang="en-US" sz="1400"/>
              <a:t>出典：中小企業庁委託事業　平成</a:t>
            </a:r>
            <a:r>
              <a:rPr kumimoji="1" lang="en-US" altLang="ja-JP" sz="1400"/>
              <a:t>30</a:t>
            </a:r>
            <a:r>
              <a:rPr kumimoji="1" lang="ja-JP" altLang="en-US" sz="1400"/>
              <a:t>年度　商店街実態調査報告書</a:t>
            </a:r>
            <a:r>
              <a:rPr kumimoji="1" lang="en-US" altLang="ja-JP" sz="1400"/>
              <a:t>https://www.chusho.meti.go.jp/shogyo/shogyo/2019/190426shoutengaiA.pdf?201201</a:t>
            </a:r>
            <a:endParaRPr kumimoji="1" lang="ja-JP" altLang="en-US" sz="1400"/>
          </a:p>
        </p:txBody>
      </p:sp>
      <p:sp>
        <p:nvSpPr>
          <p:cNvPr id="11" name="Title 1">
            <a:extLst>
              <a:ext uri="{FF2B5EF4-FFF2-40B4-BE49-F238E27FC236}">
                <a16:creationId xmlns:a16="http://schemas.microsoft.com/office/drawing/2014/main" id="{D310B438-3BA3-4765-92B8-2A59E3AD7742}"/>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Tree>
    <p:extLst>
      <p:ext uri="{BB962C8B-B14F-4D97-AF65-F5344CB8AC3E}">
        <p14:creationId xmlns:p14="http://schemas.microsoft.com/office/powerpoint/2010/main" val="330542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1C29A-BE9A-D340-91DA-94497E0FEC29}"/>
              </a:ext>
            </a:extLst>
          </p:cNvPr>
          <p:cNvSpPr>
            <a:spLocks noGrp="1"/>
          </p:cNvSpPr>
          <p:nvPr>
            <p:ph type="ctrTitle" idx="4294967295"/>
          </p:nvPr>
        </p:nvSpPr>
        <p:spPr>
          <a:xfrm>
            <a:off x="557463" y="539248"/>
            <a:ext cx="7543800" cy="565402"/>
          </a:xfrm>
        </p:spPr>
        <p:txBody>
          <a:bodyPr vert="horz" lIns="91440" tIns="45720" rIns="91440" bIns="45720" rtlCol="0" anchor="b">
            <a:noAutofit/>
          </a:bodyPr>
          <a:lstStyle/>
          <a:p>
            <a:r>
              <a:rPr lang="en-US" altLang="ja-JP" sz="4400">
                <a:ea typeface="メイリオ"/>
              </a:rPr>
              <a:t>1.</a:t>
            </a:r>
            <a:r>
              <a:rPr lang="ja-JP" altLang="en-US" sz="4400">
                <a:ea typeface="メイリオ"/>
              </a:rPr>
              <a:t> 研究背景</a:t>
            </a:r>
            <a:endParaRPr lang="ja-JP" altLang="en-US" sz="4400">
              <a:ea typeface="メイリオ"/>
              <a:cs typeface="Calibri Light"/>
            </a:endParaRPr>
          </a:p>
        </p:txBody>
      </p:sp>
      <p:sp>
        <p:nvSpPr>
          <p:cNvPr id="3" name="Content Placeholder 2">
            <a:extLst>
              <a:ext uri="{FF2B5EF4-FFF2-40B4-BE49-F238E27FC236}">
                <a16:creationId xmlns:a16="http://schemas.microsoft.com/office/drawing/2014/main" id="{1D4D0CFE-8DD8-2A47-A7F8-D1CEBE1C0680}"/>
              </a:ext>
            </a:extLst>
          </p:cNvPr>
          <p:cNvSpPr>
            <a:spLocks noGrp="1"/>
          </p:cNvSpPr>
          <p:nvPr>
            <p:ph type="subTitle" idx="4294967295"/>
          </p:nvPr>
        </p:nvSpPr>
        <p:spPr>
          <a:xfrm>
            <a:off x="968995" y="4607593"/>
            <a:ext cx="7543800" cy="857250"/>
          </a:xfrm>
        </p:spPr>
        <p:txBody>
          <a:bodyPr vert="horz" lIns="68580" tIns="34290" rIns="68580" bIns="34290" rtlCol="0" anchor="t">
            <a:noAutofit/>
          </a:bodyPr>
          <a:lstStyle/>
          <a:p>
            <a:pPr marL="0" indent="0" algn="ctr">
              <a:buNone/>
            </a:pPr>
            <a:r>
              <a:rPr lang="ja-JP" altLang="en-US" sz="2800">
                <a:ea typeface="メイリオ"/>
              </a:rPr>
              <a:t>商店街の衰退</a:t>
            </a:r>
            <a:endParaRPr lang="ja-JP" altLang="en-US" sz="2800">
              <a:ea typeface="メイリオ"/>
              <a:cs typeface="Calibri"/>
            </a:endParaRPr>
          </a:p>
          <a:p>
            <a:pPr marL="0" indent="0">
              <a:buNone/>
            </a:pPr>
            <a:r>
              <a:rPr lang="ja-JP" altLang="en-US" sz="1800">
                <a:ea typeface="メイリオ"/>
              </a:rPr>
              <a:t>　　</a:t>
            </a:r>
            <a:endParaRPr lang="ja-JP" sz="1800">
              <a:ea typeface="メイリオ"/>
            </a:endParaRPr>
          </a:p>
        </p:txBody>
      </p:sp>
      <p:sp>
        <p:nvSpPr>
          <p:cNvPr id="5" name="テキスト ボックス 4">
            <a:extLst>
              <a:ext uri="{FF2B5EF4-FFF2-40B4-BE49-F238E27FC236}">
                <a16:creationId xmlns:a16="http://schemas.microsoft.com/office/drawing/2014/main" id="{E2FCF1A5-AF43-4F43-87B8-84EAF2CB472B}"/>
              </a:ext>
            </a:extLst>
          </p:cNvPr>
          <p:cNvSpPr txBox="1"/>
          <p:nvPr/>
        </p:nvSpPr>
        <p:spPr>
          <a:xfrm>
            <a:off x="868264" y="5661377"/>
            <a:ext cx="8045988"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1200">
                <a:ea typeface="メイリオ"/>
              </a:rPr>
              <a:t>図１　小売業の年間販売額における商店街の年間販売額の割合</a:t>
            </a:r>
            <a:endParaRPr lang="ja-JP" altLang="en-US" sz="1200">
              <a:ea typeface="メイリオ"/>
              <a:cs typeface="Calibri"/>
            </a:endParaRPr>
          </a:p>
          <a:p>
            <a:r>
              <a:rPr lang="ja-JP" altLang="en-US" sz="1200">
                <a:ea typeface="メイリオ"/>
              </a:rPr>
              <a:t>出典:地域コミュニティにおける商店街に期待される新たな役割と支援のあり方　地域経済産業グループ 中小企業庁)</a:t>
            </a:r>
            <a:endParaRPr lang="ja-JP" sz="1200">
              <a:ea typeface="メイリオ"/>
              <a:cs typeface="Calibri"/>
            </a:endParaRPr>
          </a:p>
          <a:p>
            <a:r>
              <a:rPr lang="en-US" altLang="ja-JP" sz="1200">
                <a:ea typeface="+mn-lt"/>
                <a:hlinkClick r:id="rId3"/>
              </a:rPr>
              <a:t>https://www.meti.go.jp/shingikai/sme_chiiki/jizoku_kano/pdf/002_02_01.pdf</a:t>
            </a:r>
            <a:endParaRPr lang="ja-JP" sz="1200">
              <a:ea typeface="+mn-lt"/>
              <a:cs typeface="+mn-lt"/>
            </a:endParaRPr>
          </a:p>
          <a:p>
            <a:endParaRPr lang="ja-JP" altLang="en-US" sz="1200">
              <a:ea typeface="メイリオ"/>
              <a:cs typeface="Calibri"/>
            </a:endParaRPr>
          </a:p>
        </p:txBody>
      </p:sp>
      <p:pic>
        <p:nvPicPr>
          <p:cNvPr id="6" name="Picture 7">
            <a:extLst>
              <a:ext uri="{FF2B5EF4-FFF2-40B4-BE49-F238E27FC236}">
                <a16:creationId xmlns:a16="http://schemas.microsoft.com/office/drawing/2014/main" id="{064982FB-1DA8-F04D-9739-2C129A2D78F4}"/>
              </a:ext>
            </a:extLst>
          </p:cNvPr>
          <p:cNvPicPr>
            <a:picLocks noChangeAspect="1"/>
          </p:cNvPicPr>
          <p:nvPr/>
        </p:nvPicPr>
        <p:blipFill rotWithShape="1">
          <a:blip r:embed="rId4"/>
          <a:srcRect l="8911" t="1763" r="13589" b="139"/>
          <a:stretch/>
        </p:blipFill>
        <p:spPr>
          <a:xfrm rot="5400000">
            <a:off x="2992330" y="-681967"/>
            <a:ext cx="3150455" cy="7071956"/>
          </a:xfrm>
          <a:prstGeom prst="rect">
            <a:avLst/>
          </a:prstGeom>
        </p:spPr>
      </p:pic>
      <p:sp>
        <p:nvSpPr>
          <p:cNvPr id="4" name="テキスト ボックス 3">
            <a:extLst>
              <a:ext uri="{FF2B5EF4-FFF2-40B4-BE49-F238E27FC236}">
                <a16:creationId xmlns:a16="http://schemas.microsoft.com/office/drawing/2014/main" id="{22B5E05B-9A2D-4274-9B46-290483EF3B2E}"/>
              </a:ext>
            </a:extLst>
          </p:cNvPr>
          <p:cNvSpPr txBox="1"/>
          <p:nvPr/>
        </p:nvSpPr>
        <p:spPr>
          <a:xfrm>
            <a:off x="1078302" y="1345721"/>
            <a:ext cx="7677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latin typeface="Meiryo"/>
                <a:ea typeface="Meiryo"/>
              </a:rPr>
              <a:t>図１</a:t>
            </a:r>
            <a:endParaRPr lang="ja-JP" altLang="en-US">
              <a:latin typeface="Meiryo"/>
              <a:ea typeface="Meiryo"/>
              <a:cs typeface="Calibri"/>
            </a:endParaRPr>
          </a:p>
        </p:txBody>
      </p:sp>
    </p:spTree>
    <p:extLst>
      <p:ext uri="{BB962C8B-B14F-4D97-AF65-F5344CB8AC3E}">
        <p14:creationId xmlns:p14="http://schemas.microsoft.com/office/powerpoint/2010/main" val="3989685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CE73047-2FA3-4EA4-81F5-954ECFB2B366}"/>
              </a:ext>
            </a:extLst>
          </p:cNvPr>
          <p:cNvPicPr>
            <a:picLocks noChangeAspect="1"/>
          </p:cNvPicPr>
          <p:nvPr/>
        </p:nvPicPr>
        <p:blipFill rotWithShape="1">
          <a:blip r:embed="rId2"/>
          <a:srcRect t="3039"/>
          <a:stretch/>
        </p:blipFill>
        <p:spPr>
          <a:xfrm>
            <a:off x="1504987" y="1508472"/>
            <a:ext cx="6640827" cy="4216400"/>
          </a:xfrm>
          <a:prstGeom prst="rect">
            <a:avLst/>
          </a:prstGeom>
        </p:spPr>
      </p:pic>
      <p:sp>
        <p:nvSpPr>
          <p:cNvPr id="8" name="テキスト ボックス 7">
            <a:extLst>
              <a:ext uri="{FF2B5EF4-FFF2-40B4-BE49-F238E27FC236}">
                <a16:creationId xmlns:a16="http://schemas.microsoft.com/office/drawing/2014/main" id="{02F3A5F5-14C6-4212-B6B2-45ECF87C4A16}"/>
              </a:ext>
            </a:extLst>
          </p:cNvPr>
          <p:cNvSpPr txBox="1"/>
          <p:nvPr/>
        </p:nvSpPr>
        <p:spPr>
          <a:xfrm>
            <a:off x="1501357" y="5779171"/>
            <a:ext cx="9966960" cy="523220"/>
          </a:xfrm>
          <a:prstGeom prst="rect">
            <a:avLst/>
          </a:prstGeom>
          <a:noFill/>
        </p:spPr>
        <p:txBody>
          <a:bodyPr wrap="square" rtlCol="0">
            <a:spAutoFit/>
          </a:bodyPr>
          <a:lstStyle/>
          <a:p>
            <a:r>
              <a:rPr kumimoji="1" lang="ja-JP" altLang="en-US" sz="1400"/>
              <a:t>出典：経済産業省　平成</a:t>
            </a:r>
            <a:r>
              <a:rPr kumimoji="1" lang="en-US" altLang="ja-JP" sz="1400"/>
              <a:t>9</a:t>
            </a:r>
            <a:r>
              <a:rPr kumimoji="1" lang="ja-JP" altLang="en-US" sz="1400"/>
              <a:t>年商業統計　業態別統計編（小売業）　１．業態別にみた商店数</a:t>
            </a:r>
            <a:endParaRPr kumimoji="1" lang="en-US" altLang="ja-JP" sz="1400"/>
          </a:p>
          <a:p>
            <a:r>
              <a:rPr kumimoji="1" lang="en-US" altLang="ja-JP" sz="1400"/>
              <a:t>https://www.meti.go.jp/statistics/tyo/syougyo/result-2/h9/kakuho/gyoutai/page_01.html</a:t>
            </a:r>
            <a:endParaRPr kumimoji="1" lang="ja-JP" altLang="en-US" sz="1400"/>
          </a:p>
        </p:txBody>
      </p:sp>
      <p:sp>
        <p:nvSpPr>
          <p:cNvPr id="9" name="Title 1">
            <a:extLst>
              <a:ext uri="{FF2B5EF4-FFF2-40B4-BE49-F238E27FC236}">
                <a16:creationId xmlns:a16="http://schemas.microsoft.com/office/drawing/2014/main" id="{83179F44-F9B0-4BB0-A010-3E6689DF193A}"/>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
        <p:nvSpPr>
          <p:cNvPr id="4" name="コンテンツ プレースホルダー 2">
            <a:extLst>
              <a:ext uri="{FF2B5EF4-FFF2-40B4-BE49-F238E27FC236}">
                <a16:creationId xmlns:a16="http://schemas.microsoft.com/office/drawing/2014/main" id="{3A59E300-6159-4BE7-8B26-76B5E3B083DA}"/>
              </a:ext>
            </a:extLst>
          </p:cNvPr>
          <p:cNvSpPr txBox="1">
            <a:spLocks/>
          </p:cNvSpPr>
          <p:nvPr/>
        </p:nvSpPr>
        <p:spPr>
          <a:xfrm>
            <a:off x="1043557" y="590330"/>
            <a:ext cx="8104267" cy="1263650"/>
          </a:xfrm>
          <a:prstGeom prst="rect">
            <a:avLst/>
          </a:prstGeom>
        </p:spPr>
        <p:txBody>
          <a:bodyPr vert="horz" lIns="68580" tIns="34290" rIns="68580" bIns="3429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ja-JP">
              <a:ea typeface="メイリオ"/>
              <a:cs typeface="+mn-lt"/>
            </a:endParaRPr>
          </a:p>
          <a:p>
            <a:r>
              <a:rPr lang="ja-JP" altLang="en-US" sz="2400">
                <a:ea typeface="メイリオ"/>
              </a:rPr>
              <a:t>スーパーマーケット・コンビニエンスストアの台頭　　</a:t>
            </a:r>
            <a:endParaRPr lang="ja-JP" altLang="en-US" sz="2400">
              <a:ea typeface="メイリオ"/>
              <a:cs typeface="Calibri"/>
            </a:endParaRPr>
          </a:p>
          <a:p>
            <a:endParaRPr lang="ja-JP" altLang="en-US" sz="2400">
              <a:ea typeface="メイリオ"/>
              <a:cs typeface="Calibri"/>
            </a:endParaRPr>
          </a:p>
          <a:p>
            <a:endParaRPr lang="ja-JP">
              <a:ea typeface="メイリオ"/>
              <a:cs typeface="+mn-lt"/>
            </a:endParaRPr>
          </a:p>
          <a:p>
            <a:endParaRPr lang="ja-JP">
              <a:ea typeface="メイリオ"/>
              <a:cs typeface="+mn-lt"/>
            </a:endParaRPr>
          </a:p>
          <a:p>
            <a:endParaRPr lang="ja-JP" altLang="en-US">
              <a:ea typeface="メイリオ"/>
              <a:cs typeface="Calibri" panose="020F0502020204030204"/>
            </a:endParaRPr>
          </a:p>
        </p:txBody>
      </p:sp>
    </p:spTree>
    <p:extLst>
      <p:ext uri="{BB962C8B-B14F-4D97-AF65-F5344CB8AC3E}">
        <p14:creationId xmlns:p14="http://schemas.microsoft.com/office/powerpoint/2010/main" val="242035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descr="グラフ, 折れ線グラフ&#10;&#10;説明は自動で生成されたものです">
            <a:extLst>
              <a:ext uri="{FF2B5EF4-FFF2-40B4-BE49-F238E27FC236}">
                <a16:creationId xmlns:a16="http://schemas.microsoft.com/office/drawing/2014/main" id="{37F42D07-0BA8-410A-9D14-3BDE698CCFF8}"/>
              </a:ext>
            </a:extLst>
          </p:cNvPr>
          <p:cNvPicPr>
            <a:picLocks noChangeAspect="1"/>
          </p:cNvPicPr>
          <p:nvPr/>
        </p:nvPicPr>
        <p:blipFill>
          <a:blip r:embed="rId2"/>
          <a:stretch>
            <a:fillRect/>
          </a:stretch>
        </p:blipFill>
        <p:spPr>
          <a:xfrm>
            <a:off x="1197321" y="1404997"/>
            <a:ext cx="6851209" cy="4115907"/>
          </a:xfrm>
          <a:prstGeom prst="rect">
            <a:avLst/>
          </a:prstGeom>
        </p:spPr>
      </p:pic>
      <p:sp>
        <p:nvSpPr>
          <p:cNvPr id="4" name="Title 1">
            <a:extLst>
              <a:ext uri="{FF2B5EF4-FFF2-40B4-BE49-F238E27FC236}">
                <a16:creationId xmlns:a16="http://schemas.microsoft.com/office/drawing/2014/main" id="{10DD2F22-DF54-46B0-9430-B51BCD859EB1}"/>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
        <p:nvSpPr>
          <p:cNvPr id="3" name="TextBox 2">
            <a:extLst>
              <a:ext uri="{FF2B5EF4-FFF2-40B4-BE49-F238E27FC236}">
                <a16:creationId xmlns:a16="http://schemas.microsoft.com/office/drawing/2014/main" id="{918F3916-5945-4B46-BE19-69480F7357A4}"/>
              </a:ext>
            </a:extLst>
          </p:cNvPr>
          <p:cNvSpPr txBox="1"/>
          <p:nvPr/>
        </p:nvSpPr>
        <p:spPr>
          <a:xfrm>
            <a:off x="2356585" y="1676041"/>
            <a:ext cx="1828800" cy="307777"/>
          </a:xfrm>
          <a:prstGeom prst="rect">
            <a:avLst/>
          </a:prstGeom>
          <a:noFill/>
        </p:spPr>
        <p:txBody>
          <a:bodyPr wrap="square" lIns="91440" tIns="45720" rIns="91440" bIns="45720" rtlCol="0" anchor="t">
            <a:spAutoFit/>
          </a:bodyPr>
          <a:lstStyle/>
          <a:p>
            <a:pPr algn="l"/>
            <a:r>
              <a:rPr lang="ja-JP" altLang="en-US" sz="1400">
                <a:latin typeface="Meiryo"/>
                <a:ea typeface="Meiryo"/>
              </a:rPr>
              <a:t>（平成</a:t>
            </a:r>
            <a:r>
              <a:rPr lang="en-US" altLang="ja-JP" sz="1400">
                <a:latin typeface="Meiryo"/>
                <a:ea typeface="ＭＳ Ｐゴシック"/>
              </a:rPr>
              <a:t>3</a:t>
            </a:r>
            <a:r>
              <a:rPr lang="ja-JP" altLang="en-US" sz="1400">
                <a:latin typeface="Meiryo"/>
                <a:ea typeface="Meiryo"/>
              </a:rPr>
              <a:t>年</a:t>
            </a:r>
            <a:r>
              <a:rPr lang="en-US" altLang="ja-JP" sz="1400">
                <a:latin typeface="Meiryo"/>
                <a:ea typeface="ＭＳ Ｐゴシック"/>
              </a:rPr>
              <a:t>=0</a:t>
            </a:r>
            <a:r>
              <a:rPr lang="ja-JP" altLang="en-US" sz="1400">
                <a:latin typeface="Meiryo"/>
                <a:ea typeface="Meiryo"/>
              </a:rPr>
              <a:t>）</a:t>
            </a:r>
          </a:p>
        </p:txBody>
      </p:sp>
      <p:sp>
        <p:nvSpPr>
          <p:cNvPr id="7" name="テキスト ボックス 4">
            <a:extLst>
              <a:ext uri="{FF2B5EF4-FFF2-40B4-BE49-F238E27FC236}">
                <a16:creationId xmlns:a16="http://schemas.microsoft.com/office/drawing/2014/main" id="{4D45BB49-906E-B743-BB01-2297BBBB8E0D}"/>
              </a:ext>
            </a:extLst>
          </p:cNvPr>
          <p:cNvSpPr txBox="1"/>
          <p:nvPr/>
        </p:nvSpPr>
        <p:spPr>
          <a:xfrm>
            <a:off x="1042046" y="5699598"/>
            <a:ext cx="9966960" cy="461665"/>
          </a:xfrm>
          <a:prstGeom prst="rect">
            <a:avLst/>
          </a:prstGeom>
          <a:noFill/>
        </p:spPr>
        <p:txBody>
          <a:bodyPr wrap="square" lIns="91440" tIns="45720" rIns="91440" bIns="45720" rtlCol="0" anchor="t">
            <a:spAutoFit/>
          </a:bodyPr>
          <a:lstStyle/>
          <a:p>
            <a:r>
              <a:rPr kumimoji="1" lang="ja-JP" altLang="en-US" sz="1200">
                <a:latin typeface="Meiryo"/>
                <a:ea typeface="Meiryo"/>
              </a:rPr>
              <a:t>図３　参考：経済産業省　平成</a:t>
            </a:r>
            <a:r>
              <a:rPr kumimoji="1" lang="en-US" altLang="ja-JP" sz="1200">
                <a:latin typeface="Meiryo"/>
                <a:ea typeface="ＭＳ Ｐゴシック"/>
              </a:rPr>
              <a:t>9</a:t>
            </a:r>
            <a:r>
              <a:rPr kumimoji="1" lang="ja-JP" altLang="en-US" sz="1200">
                <a:latin typeface="Meiryo"/>
                <a:ea typeface="Meiryo"/>
              </a:rPr>
              <a:t>年商業統計　業態別統計編（小売業）　１．業態別にみた商店数</a:t>
            </a:r>
            <a:endParaRPr lang="en-US" altLang="ja-JP" sz="1200">
              <a:latin typeface="Meiryo"/>
              <a:ea typeface="Meiryo"/>
            </a:endParaRPr>
          </a:p>
          <a:p>
            <a:r>
              <a:rPr kumimoji="1" lang="en-US" altLang="ja-JP" sz="1200">
                <a:latin typeface="Meiryo"/>
                <a:ea typeface="ＭＳ Ｐゴシック"/>
              </a:rPr>
              <a:t>https://www.meti.go.jp/statistics/tyo/syougyo/result-2/h9/kakuho/gyoutai/page_01.html</a:t>
            </a:r>
            <a:endParaRPr lang="ja-JP" altLang="en-US" sz="1200">
              <a:latin typeface="Meiryo"/>
              <a:ea typeface="ＭＳ Ｐゴシック"/>
            </a:endParaRPr>
          </a:p>
        </p:txBody>
      </p:sp>
    </p:spTree>
    <p:extLst>
      <p:ext uri="{BB962C8B-B14F-4D97-AF65-F5344CB8AC3E}">
        <p14:creationId xmlns:p14="http://schemas.microsoft.com/office/powerpoint/2010/main" val="2048497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A7B5B05-CCE9-491E-9899-82A2E4B3C003}"/>
              </a:ext>
            </a:extLst>
          </p:cNvPr>
          <p:cNvPicPr>
            <a:picLocks noChangeAspect="1"/>
          </p:cNvPicPr>
          <p:nvPr/>
        </p:nvPicPr>
        <p:blipFill>
          <a:blip r:embed="rId2"/>
          <a:stretch>
            <a:fillRect/>
          </a:stretch>
        </p:blipFill>
        <p:spPr>
          <a:xfrm>
            <a:off x="527700" y="901875"/>
            <a:ext cx="8088600" cy="4780115"/>
          </a:xfrm>
          <a:prstGeom prst="rect">
            <a:avLst/>
          </a:prstGeom>
        </p:spPr>
      </p:pic>
      <p:sp>
        <p:nvSpPr>
          <p:cNvPr id="3" name="テキスト ボックス 2">
            <a:extLst>
              <a:ext uri="{FF2B5EF4-FFF2-40B4-BE49-F238E27FC236}">
                <a16:creationId xmlns:a16="http://schemas.microsoft.com/office/drawing/2014/main" id="{EEE8DE0E-15D4-473D-9836-853F097471B5}"/>
              </a:ext>
            </a:extLst>
          </p:cNvPr>
          <p:cNvSpPr txBox="1"/>
          <p:nvPr/>
        </p:nvSpPr>
        <p:spPr>
          <a:xfrm>
            <a:off x="677101" y="5721235"/>
            <a:ext cx="7851063" cy="461665"/>
          </a:xfrm>
          <a:prstGeom prst="rect">
            <a:avLst/>
          </a:prstGeom>
          <a:noFill/>
        </p:spPr>
        <p:txBody>
          <a:bodyPr wrap="square" lIns="91440" tIns="45720" rIns="91440" bIns="45720" rtlCol="0" anchor="t">
            <a:spAutoFit/>
          </a:bodyPr>
          <a:lstStyle/>
          <a:p>
            <a:r>
              <a:rPr kumimoji="1" lang="ja-JP" altLang="en-US" sz="1200">
                <a:latin typeface="Meiryo"/>
                <a:ea typeface="Meiryo"/>
              </a:rPr>
              <a:t>図２　出典：中小企業庁委託事業　平成</a:t>
            </a:r>
            <a:r>
              <a:rPr kumimoji="1" lang="en-US" altLang="ja-JP" sz="1200">
                <a:latin typeface="Meiryo"/>
                <a:ea typeface="ＭＳ Ｐゴシック"/>
              </a:rPr>
              <a:t>30</a:t>
            </a:r>
            <a:r>
              <a:rPr kumimoji="1" lang="ja-JP" altLang="en-US" sz="1200">
                <a:latin typeface="Meiryo"/>
                <a:ea typeface="Meiryo"/>
              </a:rPr>
              <a:t>年度　商店街実態調査報告書</a:t>
            </a:r>
            <a:r>
              <a:rPr kumimoji="1" lang="en-US" altLang="ja-JP" sz="1200">
                <a:latin typeface="Meiryo"/>
                <a:ea typeface="ＭＳ Ｐゴシック"/>
              </a:rPr>
              <a:t>https://www.chusho.meti.go.jp/shogyo/shogyo/2019/190426shoutengaiA.pdf?201201</a:t>
            </a:r>
            <a:endParaRPr lang="ja-JP" altLang="en-US" sz="1200">
              <a:latin typeface="Meiryo"/>
              <a:ea typeface="ＭＳ Ｐゴシック"/>
            </a:endParaRPr>
          </a:p>
        </p:txBody>
      </p:sp>
      <p:sp>
        <p:nvSpPr>
          <p:cNvPr id="4" name="Title 1">
            <a:extLst>
              <a:ext uri="{FF2B5EF4-FFF2-40B4-BE49-F238E27FC236}">
                <a16:creationId xmlns:a16="http://schemas.microsoft.com/office/drawing/2014/main" id="{C0C1A7C4-E9B0-460A-855E-A2A35ED11841}"/>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
        <p:nvSpPr>
          <p:cNvPr id="5" name="正方形/長方形 4">
            <a:extLst>
              <a:ext uri="{FF2B5EF4-FFF2-40B4-BE49-F238E27FC236}">
                <a16:creationId xmlns:a16="http://schemas.microsoft.com/office/drawing/2014/main" id="{3D6C5C08-838D-4105-B62A-2B7F22B2F54C}"/>
              </a:ext>
            </a:extLst>
          </p:cNvPr>
          <p:cNvSpPr/>
          <p:nvPr/>
        </p:nvSpPr>
        <p:spPr>
          <a:xfrm>
            <a:off x="2553418" y="1091242"/>
            <a:ext cx="914400" cy="577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EFC59F0D-7306-4713-819E-E4D821CDD943}"/>
              </a:ext>
            </a:extLst>
          </p:cNvPr>
          <p:cNvSpPr txBox="1"/>
          <p:nvPr/>
        </p:nvSpPr>
        <p:spPr>
          <a:xfrm>
            <a:off x="672860" y="1147313"/>
            <a:ext cx="802257"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500">
                <a:latin typeface="Meiryo"/>
                <a:ea typeface="Meiryo"/>
              </a:rPr>
              <a:t>図２</a:t>
            </a:r>
            <a:endParaRPr lang="ja-JP" altLang="en-US" sz="1500">
              <a:latin typeface="Meiryo"/>
              <a:ea typeface="Meiryo"/>
              <a:cs typeface="Calibri"/>
            </a:endParaRPr>
          </a:p>
        </p:txBody>
      </p:sp>
    </p:spTree>
    <p:extLst>
      <p:ext uri="{BB962C8B-B14F-4D97-AF65-F5344CB8AC3E}">
        <p14:creationId xmlns:p14="http://schemas.microsoft.com/office/powerpoint/2010/main" val="3749375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640A5424-B9FC-A640-A7DF-FB36A6163E1D}"/>
              </a:ext>
            </a:extLst>
          </p:cNvPr>
          <p:cNvGraphicFramePr>
            <a:graphicFrameLocks noGrp="1"/>
          </p:cNvGraphicFramePr>
          <p:nvPr>
            <p:extLst>
              <p:ext uri="{D42A27DB-BD31-4B8C-83A1-F6EECF244321}">
                <p14:modId xmlns:p14="http://schemas.microsoft.com/office/powerpoint/2010/main" val="978513098"/>
              </p:ext>
            </p:extLst>
          </p:nvPr>
        </p:nvGraphicFramePr>
        <p:xfrm>
          <a:off x="2914650" y="1130968"/>
          <a:ext cx="6050940" cy="4833360"/>
        </p:xfrm>
        <a:graphic>
          <a:graphicData uri="http://schemas.openxmlformats.org/drawingml/2006/table">
            <a:tbl>
              <a:tblPr firstRow="1" bandRow="1">
                <a:tableStyleId>{5C22544A-7EE6-4342-B048-85BDC9FD1C3A}</a:tableStyleId>
              </a:tblPr>
              <a:tblGrid>
                <a:gridCol w="2095070">
                  <a:extLst>
                    <a:ext uri="{9D8B030D-6E8A-4147-A177-3AD203B41FA5}">
                      <a16:colId xmlns:a16="http://schemas.microsoft.com/office/drawing/2014/main" val="4091565023"/>
                    </a:ext>
                  </a:extLst>
                </a:gridCol>
                <a:gridCol w="3955870">
                  <a:extLst>
                    <a:ext uri="{9D8B030D-6E8A-4147-A177-3AD203B41FA5}">
                      <a16:colId xmlns:a16="http://schemas.microsoft.com/office/drawing/2014/main" val="2761495134"/>
                    </a:ext>
                  </a:extLst>
                </a:gridCol>
              </a:tblGrid>
              <a:tr h="352800">
                <a:tc>
                  <a:txBody>
                    <a:bodyPr/>
                    <a:lstStyle/>
                    <a:p>
                      <a:r>
                        <a:rPr kumimoji="1" lang="ja-JP" altLang="en-US" sz="1400"/>
                        <a:t>日時</a:t>
                      </a:r>
                    </a:p>
                  </a:txBody>
                  <a:tcPr marL="68580" marR="68580" marT="34290" marB="34290"/>
                </a:tc>
                <a:tc>
                  <a:txBody>
                    <a:bodyPr/>
                    <a:lstStyle/>
                    <a:p>
                      <a:r>
                        <a:rPr kumimoji="1" lang="ja-JP" altLang="en-US" sz="1400"/>
                        <a:t>行ったこと</a:t>
                      </a:r>
                    </a:p>
                  </a:txBody>
                  <a:tcPr marL="68580" marR="68580" marT="34290" marB="34290"/>
                </a:tc>
                <a:extLst>
                  <a:ext uri="{0D108BD9-81ED-4DB2-BD59-A6C34878D82A}">
                    <a16:rowId xmlns:a16="http://schemas.microsoft.com/office/drawing/2014/main" val="182724780"/>
                  </a:ext>
                </a:extLst>
              </a:tr>
              <a:tr h="352800">
                <a:tc>
                  <a:txBody>
                    <a:bodyPr/>
                    <a:lstStyle/>
                    <a:p>
                      <a:r>
                        <a:rPr lang="ja-JP" altLang="en-US" sz="2000">
                          <a:ea typeface="メイリオ"/>
                        </a:rPr>
                        <a:t>6/28</a:t>
                      </a:r>
                      <a:endParaRPr kumimoji="1" lang="ja-JP" altLang="en-US" sz="2000"/>
                    </a:p>
                  </a:txBody>
                  <a:tcPr marL="68580" marR="68580" marT="34290" marB="34290"/>
                </a:tc>
                <a:tc>
                  <a:txBody>
                    <a:bodyPr/>
                    <a:lstStyle/>
                    <a:p>
                      <a:r>
                        <a:rPr lang="ja-JP" altLang="en-US" sz="2000">
                          <a:ea typeface="メイリオ"/>
                        </a:rPr>
                        <a:t>インタビュー・現地調査</a:t>
                      </a:r>
                      <a:endParaRPr kumimoji="1" lang="ja-JP" altLang="en-US" sz="2000"/>
                    </a:p>
                  </a:txBody>
                  <a:tcPr marL="68580" marR="68580" marT="34290" marB="34290"/>
                </a:tc>
                <a:extLst>
                  <a:ext uri="{0D108BD9-81ED-4DB2-BD59-A6C34878D82A}">
                    <a16:rowId xmlns:a16="http://schemas.microsoft.com/office/drawing/2014/main" val="4092822379"/>
                  </a:ext>
                </a:extLst>
              </a:tr>
              <a:tr h="352800">
                <a:tc>
                  <a:txBody>
                    <a:bodyPr/>
                    <a:lstStyle/>
                    <a:p>
                      <a:r>
                        <a:rPr lang="ja-JP" altLang="en-US" sz="2000">
                          <a:ea typeface="メイリオ"/>
                        </a:rPr>
                        <a:t>7/6　</a:t>
                      </a:r>
                      <a:endParaRPr kumimoji="1" lang="ja-JP" altLang="en-US" sz="2000"/>
                    </a:p>
                  </a:txBody>
                  <a:tcPr marL="68580" marR="68580" marT="34290" marB="34290"/>
                </a:tc>
                <a:tc>
                  <a:txBody>
                    <a:bodyPr/>
                    <a:lstStyle/>
                    <a:p>
                      <a:r>
                        <a:rPr lang="ja-JP" altLang="en-US" sz="2000">
                          <a:ea typeface="メイリオ"/>
                        </a:rPr>
                        <a:t>観察（理事会参加）</a:t>
                      </a:r>
                      <a:endParaRPr kumimoji="1" lang="ja-JP" altLang="en-US" sz="2000"/>
                    </a:p>
                  </a:txBody>
                  <a:tcPr marL="68580" marR="68580" marT="34290" marB="34290"/>
                </a:tc>
                <a:extLst>
                  <a:ext uri="{0D108BD9-81ED-4DB2-BD59-A6C34878D82A}">
                    <a16:rowId xmlns:a16="http://schemas.microsoft.com/office/drawing/2014/main" val="3775904710"/>
                  </a:ext>
                </a:extLst>
              </a:tr>
              <a:tr h="352800">
                <a:tc>
                  <a:txBody>
                    <a:bodyPr/>
                    <a:lstStyle/>
                    <a:p>
                      <a:r>
                        <a:rPr lang="ja-JP" altLang="en-US" sz="2000">
                          <a:ea typeface="メイリオ"/>
                        </a:rPr>
                        <a:t>7/19　</a:t>
                      </a:r>
                      <a:endParaRPr kumimoji="1" lang="ja-JP" altLang="en-US" sz="2000"/>
                    </a:p>
                  </a:txBody>
                  <a:tcPr marL="68580" marR="68580" marT="34290" marB="34290"/>
                </a:tc>
                <a:tc>
                  <a:txBody>
                    <a:bodyPr/>
                    <a:lstStyle/>
                    <a:p>
                      <a:r>
                        <a:rPr lang="ja-JP" altLang="en-US" sz="2000">
                          <a:ea typeface="メイリオ"/>
                        </a:rPr>
                        <a:t>観察（SNS講習会）</a:t>
                      </a:r>
                      <a:endParaRPr kumimoji="1" lang="ja-JP" altLang="en-US" sz="2000"/>
                    </a:p>
                  </a:txBody>
                  <a:tcPr marL="68580" marR="68580" marT="34290" marB="34290"/>
                </a:tc>
                <a:extLst>
                  <a:ext uri="{0D108BD9-81ED-4DB2-BD59-A6C34878D82A}">
                    <a16:rowId xmlns:a16="http://schemas.microsoft.com/office/drawing/2014/main" val="3463799566"/>
                  </a:ext>
                </a:extLst>
              </a:tr>
              <a:tr h="352800">
                <a:tc>
                  <a:txBody>
                    <a:bodyPr/>
                    <a:lstStyle/>
                    <a:p>
                      <a:r>
                        <a:rPr lang="ja-JP" altLang="en-US" sz="2000">
                          <a:ea typeface="メイリオ"/>
                        </a:rPr>
                        <a:t>7/23,24</a:t>
                      </a:r>
                      <a:endParaRPr kumimoji="1" lang="ja-JP" altLang="en-US" sz="2000"/>
                    </a:p>
                  </a:txBody>
                  <a:tcPr marL="68580" marR="68580" marT="34290" marB="34290"/>
                </a:tc>
                <a:tc>
                  <a:txBody>
                    <a:bodyPr/>
                    <a:lstStyle/>
                    <a:p>
                      <a:r>
                        <a:rPr lang="ja-JP" altLang="en-US" sz="2000">
                          <a:ea typeface="メイリオ"/>
                        </a:rPr>
                        <a:t>観察（イベント参加）</a:t>
                      </a:r>
                      <a:endParaRPr kumimoji="1" lang="ja-JP" altLang="en-US" sz="2000"/>
                    </a:p>
                  </a:txBody>
                  <a:tcPr marL="68580" marR="68580" marT="34290" marB="34290"/>
                </a:tc>
                <a:extLst>
                  <a:ext uri="{0D108BD9-81ED-4DB2-BD59-A6C34878D82A}">
                    <a16:rowId xmlns:a16="http://schemas.microsoft.com/office/drawing/2014/main" val="4001677647"/>
                  </a:ext>
                </a:extLst>
              </a:tr>
              <a:tr h="352800">
                <a:tc>
                  <a:txBody>
                    <a:bodyPr/>
                    <a:lstStyle/>
                    <a:p>
                      <a:r>
                        <a:rPr lang="ja-JP" altLang="en-US" sz="2000">
                          <a:ea typeface="メイリオ"/>
                        </a:rPr>
                        <a:t>9/6</a:t>
                      </a:r>
                      <a:endParaRPr kumimoji="1" lang="ja-JP" altLang="en-US" sz="200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a:ea typeface="メイリオ"/>
                        </a:rPr>
                        <a:t>インタビュー</a:t>
                      </a:r>
                    </a:p>
                  </a:txBody>
                  <a:tcPr marL="68580" marR="68580" marT="34290" marB="34290"/>
                </a:tc>
                <a:extLst>
                  <a:ext uri="{0D108BD9-81ED-4DB2-BD59-A6C34878D82A}">
                    <a16:rowId xmlns:a16="http://schemas.microsoft.com/office/drawing/2014/main" val="156749535"/>
                  </a:ext>
                </a:extLst>
              </a:tr>
              <a:tr h="352800">
                <a:tc>
                  <a:txBody>
                    <a:bodyPr/>
                    <a:lstStyle/>
                    <a:p>
                      <a:r>
                        <a:rPr lang="ja-JP" altLang="en-US" sz="2000">
                          <a:ea typeface="メイリオ"/>
                        </a:rPr>
                        <a:t>10/6</a:t>
                      </a:r>
                      <a:endParaRPr kumimoji="1" lang="ja-JP" altLang="en-US" sz="2000"/>
                    </a:p>
                  </a:txBody>
                  <a:tcPr marL="68580" marR="68580" marT="34290" marB="34290"/>
                </a:tc>
                <a:tc>
                  <a:txBody>
                    <a:bodyPr/>
                    <a:lstStyle/>
                    <a:p>
                      <a:r>
                        <a:rPr lang="ja-JP" altLang="en-US" sz="2000">
                          <a:ea typeface="メイリオ"/>
                        </a:rPr>
                        <a:t>インタビュー</a:t>
                      </a:r>
                      <a:endParaRPr kumimoji="1" lang="ja-JP" altLang="en-US" sz="2000"/>
                    </a:p>
                  </a:txBody>
                  <a:tcPr marL="68580" marR="68580" marT="34290" marB="34290"/>
                </a:tc>
                <a:extLst>
                  <a:ext uri="{0D108BD9-81ED-4DB2-BD59-A6C34878D82A}">
                    <a16:rowId xmlns:a16="http://schemas.microsoft.com/office/drawing/2014/main" val="1811883422"/>
                  </a:ext>
                </a:extLst>
              </a:tr>
              <a:tr h="352800">
                <a:tc>
                  <a:txBody>
                    <a:bodyPr/>
                    <a:lstStyle/>
                    <a:p>
                      <a:r>
                        <a:rPr lang="ja-JP" altLang="en-US" sz="2000">
                          <a:ea typeface="メイリオ"/>
                        </a:rPr>
                        <a:t>10/12　</a:t>
                      </a:r>
                      <a:endParaRPr kumimoji="1" lang="ja-JP" altLang="en-US" sz="2000"/>
                    </a:p>
                  </a:txBody>
                  <a:tcPr marL="68580" marR="68580" marT="34290" marB="34290"/>
                </a:tc>
                <a:tc>
                  <a:txBody>
                    <a:bodyPr/>
                    <a:lstStyle/>
                    <a:p>
                      <a:r>
                        <a:rPr lang="ja-JP" altLang="en-US" sz="2000">
                          <a:ea typeface="メイリオ"/>
                        </a:rPr>
                        <a:t>観察（コア会議参加）</a:t>
                      </a:r>
                      <a:endParaRPr kumimoji="1" lang="ja-JP" altLang="en-US" sz="2000"/>
                    </a:p>
                  </a:txBody>
                  <a:tcPr marL="68580" marR="68580" marT="34290" marB="34290"/>
                </a:tc>
                <a:extLst>
                  <a:ext uri="{0D108BD9-81ED-4DB2-BD59-A6C34878D82A}">
                    <a16:rowId xmlns:a16="http://schemas.microsoft.com/office/drawing/2014/main" val="278817999"/>
                  </a:ext>
                </a:extLst>
              </a:tr>
              <a:tr h="352800">
                <a:tc>
                  <a:txBody>
                    <a:bodyPr/>
                    <a:lstStyle/>
                    <a:p>
                      <a:pPr lvl="0">
                        <a:buNone/>
                      </a:pPr>
                      <a:r>
                        <a:rPr lang="ja-JP" altLang="en-US" sz="2000">
                          <a:latin typeface="Meiryo"/>
                          <a:ea typeface="Meiryo"/>
                        </a:rPr>
                        <a:t>11/1</a:t>
                      </a:r>
                      <a:endParaRPr kumimoji="1" lang="ja-JP" altLang="en-US" sz="2000">
                        <a:latin typeface="Meiryo"/>
                        <a:ea typeface="Meiryo"/>
                      </a:endParaRPr>
                    </a:p>
                  </a:txBody>
                  <a:tcPr marL="68580" marR="68580" marT="34290" marB="34290"/>
                </a:tc>
                <a:tc>
                  <a:txBody>
                    <a:bodyPr/>
                    <a:lstStyle/>
                    <a:p>
                      <a:r>
                        <a:rPr lang="ja-JP" altLang="en-US" sz="2000">
                          <a:latin typeface="Meiryo"/>
                          <a:ea typeface="Meiryo"/>
                        </a:rPr>
                        <a:t>観察（いちばミーティング参加）</a:t>
                      </a:r>
                      <a:endParaRPr kumimoji="1" lang="ja-JP" altLang="en-US" sz="2000">
                        <a:latin typeface="Meiryo"/>
                        <a:ea typeface="Meiryo"/>
                      </a:endParaRPr>
                    </a:p>
                  </a:txBody>
                  <a:tcPr marL="68580" marR="68580" marT="34290" marB="34290"/>
                </a:tc>
                <a:extLst>
                  <a:ext uri="{0D108BD9-81ED-4DB2-BD59-A6C34878D82A}">
                    <a16:rowId xmlns:a16="http://schemas.microsoft.com/office/drawing/2014/main" val="3050937531"/>
                  </a:ext>
                </a:extLst>
              </a:tr>
              <a:tr h="352800">
                <a:tc>
                  <a:txBody>
                    <a:bodyPr/>
                    <a:lstStyle/>
                    <a:p>
                      <a:r>
                        <a:rPr lang="ja-JP" altLang="en-US" sz="2000">
                          <a:latin typeface="Meiryo"/>
                          <a:ea typeface="Meiryo"/>
                        </a:rPr>
                        <a:t>11/6</a:t>
                      </a:r>
                      <a:endParaRPr kumimoji="1" lang="ja-JP" altLang="en-US" sz="2000">
                        <a:latin typeface="Meiryo"/>
                        <a:ea typeface="Meiryo"/>
                      </a:endParaRPr>
                    </a:p>
                  </a:txBody>
                  <a:tcPr marL="68580" marR="68580" marT="34290" marB="34290"/>
                </a:tc>
                <a:tc>
                  <a:txBody>
                    <a:bodyPr/>
                    <a:lstStyle/>
                    <a:p>
                      <a:r>
                        <a:rPr kumimoji="1" lang="ja-JP" altLang="en-US" sz="2000">
                          <a:ea typeface="メイリオ"/>
                        </a:rPr>
                        <a:t>現地調査</a:t>
                      </a:r>
                      <a:endParaRPr kumimoji="1" lang="ja-JP" altLang="en-US" sz="2000"/>
                    </a:p>
                  </a:txBody>
                  <a:tcPr marL="68580" marR="68580" marT="34290" marB="34290"/>
                </a:tc>
                <a:extLst>
                  <a:ext uri="{0D108BD9-81ED-4DB2-BD59-A6C34878D82A}">
                    <a16:rowId xmlns:a16="http://schemas.microsoft.com/office/drawing/2014/main" val="3765504924"/>
                  </a:ext>
                </a:extLst>
              </a:tr>
              <a:tr h="352800">
                <a:tc>
                  <a:txBody>
                    <a:bodyPr/>
                    <a:lstStyle/>
                    <a:p>
                      <a:r>
                        <a:rPr lang="ja-JP" altLang="en-US" sz="2000">
                          <a:latin typeface="Meiryo"/>
                          <a:ea typeface="Meiryo"/>
                        </a:rPr>
                        <a:t>11/21</a:t>
                      </a:r>
                      <a:endParaRPr kumimoji="1" lang="ja-JP" altLang="en-US" sz="2000">
                        <a:latin typeface="Meiryo"/>
                        <a:ea typeface="Meiryo"/>
                      </a:endParaRPr>
                    </a:p>
                  </a:txBody>
                  <a:tcPr marL="68580" marR="68580" marT="34290" marB="34290"/>
                </a:tc>
                <a:tc>
                  <a:txBody>
                    <a:bodyPr/>
                    <a:lstStyle/>
                    <a:p>
                      <a:r>
                        <a:rPr lang="ja-JP" altLang="en-US" sz="2000">
                          <a:latin typeface="Meiryo"/>
                          <a:ea typeface="Meiryo"/>
                        </a:rPr>
                        <a:t>現地調査</a:t>
                      </a:r>
                      <a:endParaRPr kumimoji="1" lang="ja-JP" altLang="en-US" sz="2000">
                        <a:latin typeface="Meiryo"/>
                        <a:ea typeface="Meiryo"/>
                      </a:endParaRPr>
                    </a:p>
                  </a:txBody>
                  <a:tcPr marL="68580" marR="68580" marT="34290" marB="34290"/>
                </a:tc>
                <a:extLst>
                  <a:ext uri="{0D108BD9-81ED-4DB2-BD59-A6C34878D82A}">
                    <a16:rowId xmlns:a16="http://schemas.microsoft.com/office/drawing/2014/main" val="4093871021"/>
                  </a:ext>
                </a:extLst>
              </a:tr>
              <a:tr h="352800">
                <a:tc>
                  <a:txBody>
                    <a:bodyPr/>
                    <a:lstStyle/>
                    <a:p>
                      <a:r>
                        <a:rPr lang="ja-JP" altLang="en-US" sz="2000">
                          <a:latin typeface="Meiryo"/>
                          <a:ea typeface="Meiryo"/>
                        </a:rPr>
                        <a:t>12/21</a:t>
                      </a:r>
                      <a:endParaRPr kumimoji="1" lang="ja-JP" altLang="en-US" sz="2000">
                        <a:latin typeface="Meiryo"/>
                        <a:ea typeface="Meiryo"/>
                      </a:endParaRPr>
                    </a:p>
                  </a:txBody>
                  <a:tcPr marL="68580" marR="68580" marT="34290" marB="34290"/>
                </a:tc>
                <a:tc>
                  <a:txBody>
                    <a:bodyPr/>
                    <a:lstStyle/>
                    <a:p>
                      <a:r>
                        <a:rPr lang="ja-JP" altLang="en-US" sz="2000">
                          <a:latin typeface="Meiryo"/>
                          <a:ea typeface="Meiryo"/>
                        </a:rPr>
                        <a:t>現地調査</a:t>
                      </a:r>
                      <a:endParaRPr kumimoji="1" lang="ja-JP" altLang="en-US" sz="2000">
                        <a:latin typeface="Meiryo"/>
                        <a:ea typeface="Meiryo"/>
                      </a:endParaRPr>
                    </a:p>
                  </a:txBody>
                  <a:tcPr marL="68580" marR="68580" marT="34290" marB="34290"/>
                </a:tc>
                <a:extLst>
                  <a:ext uri="{0D108BD9-81ED-4DB2-BD59-A6C34878D82A}">
                    <a16:rowId xmlns:a16="http://schemas.microsoft.com/office/drawing/2014/main" val="1236490653"/>
                  </a:ext>
                </a:extLst>
              </a:tr>
              <a:tr h="352800">
                <a:tc>
                  <a:txBody>
                    <a:bodyPr/>
                    <a:lstStyle/>
                    <a:p>
                      <a:r>
                        <a:rPr lang="ja-JP" altLang="en-US" sz="2000">
                          <a:latin typeface="Meiryo"/>
                          <a:ea typeface="Meiryo"/>
                        </a:rPr>
                        <a:t>12月</a:t>
                      </a:r>
                      <a:endParaRPr kumimoji="1" lang="ja-JP" altLang="en-US" sz="2000">
                        <a:latin typeface="Meiryo"/>
                        <a:ea typeface="Meiryo"/>
                      </a:endParaRPr>
                    </a:p>
                  </a:txBody>
                  <a:tcPr marL="68580" marR="68580" marT="34290" marB="34290"/>
                </a:tc>
                <a:tc>
                  <a:txBody>
                    <a:bodyPr/>
                    <a:lstStyle/>
                    <a:p>
                      <a:r>
                        <a:rPr lang="ja-JP" altLang="en-US" sz="2000">
                          <a:latin typeface="Meiryo"/>
                          <a:ea typeface="Meiryo"/>
                        </a:rPr>
                        <a:t>観察（イベント）</a:t>
                      </a:r>
                      <a:endParaRPr kumimoji="1" lang="ja-JP" altLang="en-US" sz="2000">
                        <a:latin typeface="Meiryo"/>
                        <a:ea typeface="Meiryo"/>
                      </a:endParaRPr>
                    </a:p>
                  </a:txBody>
                  <a:tcPr marL="68580" marR="68580" marT="34290" marB="34290"/>
                </a:tc>
                <a:extLst>
                  <a:ext uri="{0D108BD9-81ED-4DB2-BD59-A6C34878D82A}">
                    <a16:rowId xmlns:a16="http://schemas.microsoft.com/office/drawing/2014/main" val="4292223336"/>
                  </a:ext>
                </a:extLst>
              </a:tr>
            </a:tbl>
          </a:graphicData>
        </a:graphic>
      </p:graphicFrame>
      <p:sp>
        <p:nvSpPr>
          <p:cNvPr id="3" name="テキスト ボックス 2">
            <a:extLst>
              <a:ext uri="{FF2B5EF4-FFF2-40B4-BE49-F238E27FC236}">
                <a16:creationId xmlns:a16="http://schemas.microsoft.com/office/drawing/2014/main" id="{3CF69D54-B2CF-4652-A556-67D8E2947498}"/>
              </a:ext>
            </a:extLst>
          </p:cNvPr>
          <p:cNvSpPr txBox="1"/>
          <p:nvPr/>
        </p:nvSpPr>
        <p:spPr>
          <a:xfrm>
            <a:off x="3027184" y="773583"/>
            <a:ext cx="468500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1350">
                <a:ea typeface="メイリオ"/>
              </a:rPr>
              <a:t>表５　灘中央市場において私たちが行ったこと</a:t>
            </a:r>
          </a:p>
        </p:txBody>
      </p:sp>
      <p:pic>
        <p:nvPicPr>
          <p:cNvPr id="5" name="Picture 5">
            <a:extLst>
              <a:ext uri="{FF2B5EF4-FFF2-40B4-BE49-F238E27FC236}">
                <a16:creationId xmlns:a16="http://schemas.microsoft.com/office/drawing/2014/main" id="{8F851FC6-DE99-774F-AAE1-68CD23117F4F}"/>
              </a:ext>
            </a:extLst>
          </p:cNvPr>
          <p:cNvPicPr>
            <a:picLocks noChangeAspect="1"/>
          </p:cNvPicPr>
          <p:nvPr/>
        </p:nvPicPr>
        <p:blipFill>
          <a:blip r:embed="rId2"/>
          <a:stretch>
            <a:fillRect/>
          </a:stretch>
        </p:blipFill>
        <p:spPr>
          <a:xfrm>
            <a:off x="460057" y="1358725"/>
            <a:ext cx="2170883" cy="1639445"/>
          </a:xfrm>
          <a:prstGeom prst="rect">
            <a:avLst/>
          </a:prstGeom>
          <a:ln>
            <a:noFill/>
          </a:ln>
          <a:effectLst>
            <a:softEdge rad="112500"/>
          </a:effectLst>
        </p:spPr>
      </p:pic>
      <p:pic>
        <p:nvPicPr>
          <p:cNvPr id="6" name="Picture 6">
            <a:extLst>
              <a:ext uri="{FF2B5EF4-FFF2-40B4-BE49-F238E27FC236}">
                <a16:creationId xmlns:a16="http://schemas.microsoft.com/office/drawing/2014/main" id="{FCE5E109-F817-6C4A-AFC6-8D98DF114E67}"/>
              </a:ext>
            </a:extLst>
          </p:cNvPr>
          <p:cNvPicPr>
            <a:picLocks noChangeAspect="1"/>
          </p:cNvPicPr>
          <p:nvPr/>
        </p:nvPicPr>
        <p:blipFill rotWithShape="1">
          <a:blip r:embed="rId3"/>
          <a:srcRect t="38242" b="31332"/>
          <a:stretch/>
        </p:blipFill>
        <p:spPr>
          <a:xfrm>
            <a:off x="195745" y="3746777"/>
            <a:ext cx="2697073" cy="1456096"/>
          </a:xfrm>
          <a:prstGeom prst="rect">
            <a:avLst/>
          </a:prstGeom>
          <a:ln>
            <a:noFill/>
          </a:ln>
          <a:effectLst>
            <a:softEdge rad="112500"/>
          </a:effectLst>
        </p:spPr>
      </p:pic>
      <p:sp>
        <p:nvSpPr>
          <p:cNvPr id="7" name="TextBox 6">
            <a:extLst>
              <a:ext uri="{FF2B5EF4-FFF2-40B4-BE49-F238E27FC236}">
                <a16:creationId xmlns:a16="http://schemas.microsoft.com/office/drawing/2014/main" id="{411E3612-4C0E-2F4F-B9CB-FE7C6FCBA66A}"/>
              </a:ext>
            </a:extLst>
          </p:cNvPr>
          <p:cNvSpPr txBox="1"/>
          <p:nvPr/>
        </p:nvSpPr>
        <p:spPr>
          <a:xfrm>
            <a:off x="456518" y="3060717"/>
            <a:ext cx="2009042" cy="438581"/>
          </a:xfrm>
          <a:prstGeom prst="rect">
            <a:avLst/>
          </a:prstGeom>
          <a:noFill/>
        </p:spPr>
        <p:txBody>
          <a:bodyPr wrap="square" lIns="68580" tIns="34290" rIns="68580" bIns="34290" rtlCol="0" anchor="t">
            <a:spAutoFit/>
          </a:bodyPr>
          <a:lstStyle/>
          <a:p>
            <a:r>
              <a:rPr lang="ja-JP" altLang="en-US" sz="1200">
                <a:ea typeface="ＭＳ Ｐゴシック"/>
              </a:rPr>
              <a:t>会議の様子　2021/10/12</a:t>
            </a:r>
            <a:endParaRPr lang="ja-JP" altLang="en-US" sz="1200">
              <a:ea typeface="ＭＳ Ｐゴシック"/>
              <a:cs typeface="Calibri"/>
            </a:endParaRPr>
          </a:p>
          <a:p>
            <a:r>
              <a:rPr lang="ja-JP" altLang="en-US" sz="1200">
                <a:ea typeface="ＭＳ Ｐゴシック"/>
                <a:cs typeface="Calibri"/>
              </a:rPr>
              <a:t>授業担当教員撮影</a:t>
            </a:r>
          </a:p>
        </p:txBody>
      </p:sp>
      <p:sp>
        <p:nvSpPr>
          <p:cNvPr id="8" name="TextBox 7">
            <a:extLst>
              <a:ext uri="{FF2B5EF4-FFF2-40B4-BE49-F238E27FC236}">
                <a16:creationId xmlns:a16="http://schemas.microsoft.com/office/drawing/2014/main" id="{FA3B1AF8-FA85-874F-B59A-AD204B2470EC}"/>
              </a:ext>
            </a:extLst>
          </p:cNvPr>
          <p:cNvSpPr txBox="1"/>
          <p:nvPr/>
        </p:nvSpPr>
        <p:spPr>
          <a:xfrm>
            <a:off x="374031" y="5202873"/>
            <a:ext cx="2333368" cy="438581"/>
          </a:xfrm>
          <a:prstGeom prst="rect">
            <a:avLst/>
          </a:prstGeom>
          <a:noFill/>
        </p:spPr>
        <p:txBody>
          <a:bodyPr wrap="square" lIns="68580" tIns="34290" rIns="68580" bIns="34290" rtlCol="0" anchor="t">
            <a:spAutoFit/>
          </a:bodyPr>
          <a:lstStyle/>
          <a:p>
            <a:r>
              <a:rPr lang="ja-JP" altLang="en-US" sz="1200">
                <a:ea typeface="ＭＳ Ｐゴシック"/>
              </a:rPr>
              <a:t>イベントの垂れ幕　2021/7/23</a:t>
            </a:r>
            <a:endParaRPr lang="en-US" altLang="ja-JP" sz="1200">
              <a:ea typeface="ＭＳ Ｐゴシック"/>
              <a:cs typeface="Calibri"/>
            </a:endParaRPr>
          </a:p>
          <a:p>
            <a:r>
              <a:rPr lang="ja-JP" altLang="en-US" sz="1200">
                <a:ea typeface="ＭＳ Ｐゴシック"/>
              </a:rPr>
              <a:t>生徒撮影</a:t>
            </a:r>
            <a:endParaRPr lang="en-JP" sz="1200">
              <a:ea typeface="ＭＳ Ｐゴシック"/>
              <a:cs typeface="Calibri"/>
            </a:endParaRPr>
          </a:p>
        </p:txBody>
      </p:sp>
      <p:pic>
        <p:nvPicPr>
          <p:cNvPr id="9" name="図 9">
            <a:extLst>
              <a:ext uri="{FF2B5EF4-FFF2-40B4-BE49-F238E27FC236}">
                <a16:creationId xmlns:a16="http://schemas.microsoft.com/office/drawing/2014/main" id="{127644F6-DA71-4BC0-A38F-95369B082264}"/>
              </a:ext>
            </a:extLst>
          </p:cNvPr>
          <p:cNvPicPr>
            <a:picLocks noChangeAspect="1"/>
          </p:cNvPicPr>
          <p:nvPr/>
        </p:nvPicPr>
        <p:blipFill>
          <a:blip r:embed="rId4"/>
          <a:stretch>
            <a:fillRect/>
          </a:stretch>
        </p:blipFill>
        <p:spPr>
          <a:xfrm>
            <a:off x="83939" y="1007733"/>
            <a:ext cx="2743200" cy="2056472"/>
          </a:xfrm>
          <a:prstGeom prst="rect">
            <a:avLst/>
          </a:prstGeom>
          <a:ln>
            <a:noFill/>
          </a:ln>
          <a:effectLst>
            <a:softEdge rad="112500"/>
          </a:effectLst>
        </p:spPr>
      </p:pic>
      <p:sp>
        <p:nvSpPr>
          <p:cNvPr id="13" name="Title 1">
            <a:extLst>
              <a:ext uri="{FF2B5EF4-FFF2-40B4-BE49-F238E27FC236}">
                <a16:creationId xmlns:a16="http://schemas.microsoft.com/office/drawing/2014/main" id="{52512EA9-A666-4F27-96BF-60D916088F6A}"/>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5.</a:t>
            </a:r>
            <a:r>
              <a:rPr lang="en-US" altLang="ja-JP" sz="2700" err="1">
                <a:ea typeface="メイリオ"/>
                <a:cs typeface="Calibri Light"/>
              </a:rPr>
              <a:t>方法</a:t>
            </a:r>
            <a:endParaRPr lang="en-US" altLang="ja-JP" sz="2700">
              <a:ea typeface="メイリオ"/>
              <a:cs typeface="Calibri Light"/>
            </a:endParaRPr>
          </a:p>
        </p:txBody>
      </p:sp>
    </p:spTree>
    <p:extLst>
      <p:ext uri="{BB962C8B-B14F-4D97-AF65-F5344CB8AC3E}">
        <p14:creationId xmlns:p14="http://schemas.microsoft.com/office/powerpoint/2010/main" val="2751833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56105F4B-DA27-2D48-A809-570C35D2D911}"/>
              </a:ext>
            </a:extLst>
          </p:cNvPr>
          <p:cNvPicPr>
            <a:picLocks noChangeAspect="1"/>
          </p:cNvPicPr>
          <p:nvPr/>
        </p:nvPicPr>
        <p:blipFill>
          <a:blip r:embed="rId3"/>
          <a:stretch>
            <a:fillRect/>
          </a:stretch>
        </p:blipFill>
        <p:spPr>
          <a:xfrm>
            <a:off x="91923" y="1889601"/>
            <a:ext cx="3275952" cy="2452564"/>
          </a:xfrm>
          <a:prstGeom prst="rect">
            <a:avLst/>
          </a:prstGeom>
          <a:ln>
            <a:noFill/>
          </a:ln>
          <a:effectLst>
            <a:softEdge rad="112500"/>
          </a:effectLst>
        </p:spPr>
      </p:pic>
      <p:pic>
        <p:nvPicPr>
          <p:cNvPr id="10" name="Picture 10">
            <a:extLst>
              <a:ext uri="{FF2B5EF4-FFF2-40B4-BE49-F238E27FC236}">
                <a16:creationId xmlns:a16="http://schemas.microsoft.com/office/drawing/2014/main" id="{5694BBE0-B133-A04F-B3A1-DB51E67447F1}"/>
              </a:ext>
            </a:extLst>
          </p:cNvPr>
          <p:cNvPicPr>
            <a:picLocks noChangeAspect="1"/>
          </p:cNvPicPr>
          <p:nvPr/>
        </p:nvPicPr>
        <p:blipFill>
          <a:blip r:embed="rId4"/>
          <a:stretch>
            <a:fillRect/>
          </a:stretch>
        </p:blipFill>
        <p:spPr>
          <a:xfrm>
            <a:off x="3589653" y="1141911"/>
            <a:ext cx="2484294" cy="3313123"/>
          </a:xfrm>
          <a:prstGeom prst="rect">
            <a:avLst/>
          </a:prstGeom>
          <a:ln>
            <a:noFill/>
          </a:ln>
          <a:effectLst>
            <a:softEdge rad="112500"/>
          </a:effectLst>
        </p:spPr>
      </p:pic>
      <p:sp>
        <p:nvSpPr>
          <p:cNvPr id="13" name="テキスト ボックス 12">
            <a:extLst>
              <a:ext uri="{FF2B5EF4-FFF2-40B4-BE49-F238E27FC236}">
                <a16:creationId xmlns:a16="http://schemas.microsoft.com/office/drawing/2014/main" id="{6D7F95A2-AD16-44B4-BA4B-013BA518DCB0}"/>
              </a:ext>
            </a:extLst>
          </p:cNvPr>
          <p:cNvSpPr txBox="1"/>
          <p:nvPr/>
        </p:nvSpPr>
        <p:spPr>
          <a:xfrm>
            <a:off x="6569969" y="5189857"/>
            <a:ext cx="2641059"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ja-JP" altLang="en-US" sz="1200">
              <a:ea typeface="メイリオ"/>
              <a:cs typeface="Calibri"/>
            </a:endParaRPr>
          </a:p>
        </p:txBody>
      </p:sp>
      <p:pic>
        <p:nvPicPr>
          <p:cNvPr id="11" name="Picture 13">
            <a:extLst>
              <a:ext uri="{FF2B5EF4-FFF2-40B4-BE49-F238E27FC236}">
                <a16:creationId xmlns:a16="http://schemas.microsoft.com/office/drawing/2014/main" id="{CF7FB3EA-DAA2-4C46-9373-955C87C377D5}"/>
              </a:ext>
            </a:extLst>
          </p:cNvPr>
          <p:cNvPicPr>
            <a:picLocks noChangeAspect="1"/>
          </p:cNvPicPr>
          <p:nvPr/>
        </p:nvPicPr>
        <p:blipFill>
          <a:blip r:embed="rId5"/>
          <a:stretch>
            <a:fillRect/>
          </a:stretch>
        </p:blipFill>
        <p:spPr>
          <a:xfrm>
            <a:off x="6240081" y="1143858"/>
            <a:ext cx="2862627" cy="2859719"/>
          </a:xfrm>
          <a:prstGeom prst="rect">
            <a:avLst/>
          </a:prstGeom>
          <a:ln>
            <a:noFill/>
          </a:ln>
          <a:effectLst>
            <a:softEdge rad="112500"/>
          </a:effectLst>
        </p:spPr>
      </p:pic>
      <p:sp>
        <p:nvSpPr>
          <p:cNvPr id="4" name="TextBox 3">
            <a:extLst>
              <a:ext uri="{FF2B5EF4-FFF2-40B4-BE49-F238E27FC236}">
                <a16:creationId xmlns:a16="http://schemas.microsoft.com/office/drawing/2014/main" id="{A15ACA05-D76E-EF4B-A30E-7DBE2FC0C183}"/>
              </a:ext>
            </a:extLst>
          </p:cNvPr>
          <p:cNvSpPr txBox="1"/>
          <p:nvPr/>
        </p:nvSpPr>
        <p:spPr>
          <a:xfrm>
            <a:off x="191247" y="4613196"/>
            <a:ext cx="2647729" cy="438582"/>
          </a:xfrm>
          <a:prstGeom prst="rect">
            <a:avLst/>
          </a:prstGeom>
          <a:noFill/>
        </p:spPr>
        <p:txBody>
          <a:bodyPr wrap="square" lIns="68580" tIns="34290" rIns="68580" bIns="34290" rtlCol="0" anchor="t">
            <a:spAutoFit/>
          </a:bodyPr>
          <a:lstStyle/>
          <a:p>
            <a:pPr algn="l"/>
            <a:r>
              <a:rPr lang="en-US" altLang="ja-JP" sz="1200">
                <a:ea typeface="ＭＳ Ｐゴシック"/>
              </a:rPr>
              <a:t>C-SPACE</a:t>
            </a:r>
            <a:r>
              <a:rPr lang="ja-JP" altLang="en-US" sz="1200">
                <a:ea typeface="ＭＳ Ｐゴシック"/>
              </a:rPr>
              <a:t> プラレール</a:t>
            </a:r>
            <a:r>
              <a:rPr lang="en-US" altLang="ja-JP" sz="1200">
                <a:ea typeface="ＭＳ Ｐゴシック"/>
              </a:rPr>
              <a:t>(</a:t>
            </a:r>
            <a:r>
              <a:rPr lang="ja-JP" altLang="en-US" sz="1200">
                <a:ea typeface="ＭＳ Ｐゴシック"/>
              </a:rPr>
              <a:t>イベント時</a:t>
            </a:r>
            <a:r>
              <a:rPr lang="en-US" altLang="ja-JP" sz="1200">
                <a:ea typeface="ＭＳ Ｐゴシック"/>
              </a:rPr>
              <a:t>)</a:t>
            </a:r>
            <a:endParaRPr lang="en-US" altLang="ja-JP" sz="1200">
              <a:ea typeface="ＭＳ Ｐゴシック"/>
              <a:cs typeface="Calibri"/>
            </a:endParaRPr>
          </a:p>
          <a:p>
            <a:r>
              <a:rPr lang="en-US" altLang="ja-JP" sz="1200">
                <a:ea typeface="+mn-lt"/>
                <a:cs typeface="+mn-lt"/>
              </a:rPr>
              <a:t>2021/7/23</a:t>
            </a:r>
            <a:r>
              <a:rPr lang="ja-JP" altLang="en-US" sz="1200">
                <a:ea typeface="+mn-lt"/>
                <a:cs typeface="+mn-lt"/>
              </a:rPr>
              <a:t> 授業担当教員撮影</a:t>
            </a:r>
            <a:endParaRPr lang="en-US" sz="1200">
              <a:cs typeface="Calibri"/>
            </a:endParaRPr>
          </a:p>
        </p:txBody>
      </p:sp>
      <p:sp>
        <p:nvSpPr>
          <p:cNvPr id="2" name="TextBox 1">
            <a:extLst>
              <a:ext uri="{FF2B5EF4-FFF2-40B4-BE49-F238E27FC236}">
                <a16:creationId xmlns:a16="http://schemas.microsoft.com/office/drawing/2014/main" id="{3CB530DB-B68E-764A-A0EE-AB75B202F966}"/>
              </a:ext>
            </a:extLst>
          </p:cNvPr>
          <p:cNvSpPr txBox="1"/>
          <p:nvPr/>
        </p:nvSpPr>
        <p:spPr>
          <a:xfrm>
            <a:off x="6295486" y="4110085"/>
            <a:ext cx="2741735" cy="607859"/>
          </a:xfrm>
          <a:prstGeom prst="rect">
            <a:avLst/>
          </a:prstGeom>
          <a:noFill/>
        </p:spPr>
        <p:txBody>
          <a:bodyPr wrap="square" lIns="68580" tIns="34290" rIns="68580" bIns="34290" rtlCol="0" anchor="t">
            <a:spAutoFit/>
          </a:bodyPr>
          <a:lstStyle/>
          <a:p>
            <a:pPr algn="l"/>
            <a:r>
              <a:rPr lang="ja-JP" altLang="en-US" sz="1200">
                <a:ea typeface="ＭＳ Ｐゴシック"/>
              </a:rPr>
              <a:t>シルクスクリーンワークショップ</a:t>
            </a:r>
            <a:endParaRPr lang="ja-JP" altLang="en-US" sz="1200">
              <a:ea typeface="ＭＳ Ｐゴシック"/>
              <a:cs typeface="Calibri"/>
            </a:endParaRPr>
          </a:p>
          <a:p>
            <a:r>
              <a:rPr lang="en-US" altLang="ja-JP" sz="1200">
                <a:ea typeface="+mn-lt"/>
                <a:cs typeface="+mn-lt"/>
              </a:rPr>
              <a:t>2021/7/23</a:t>
            </a:r>
            <a:r>
              <a:rPr lang="ja-JP" sz="1200">
                <a:ea typeface="+mn-lt"/>
                <a:cs typeface="+mn-lt"/>
              </a:rPr>
              <a:t>　灘中央市場提供</a:t>
            </a:r>
          </a:p>
          <a:p>
            <a:endParaRPr lang="ja-JP" altLang="en-US" sz="1100">
              <a:ea typeface="ＭＳ Ｐゴシック"/>
              <a:cs typeface="Calibri"/>
            </a:endParaRPr>
          </a:p>
        </p:txBody>
      </p:sp>
      <p:sp>
        <p:nvSpPr>
          <p:cNvPr id="5" name="TextBox 4">
            <a:extLst>
              <a:ext uri="{FF2B5EF4-FFF2-40B4-BE49-F238E27FC236}">
                <a16:creationId xmlns:a16="http://schemas.microsoft.com/office/drawing/2014/main" id="{B0107D1D-5C62-BE4F-99ED-19B4DE1E3622}"/>
              </a:ext>
            </a:extLst>
          </p:cNvPr>
          <p:cNvSpPr txBox="1"/>
          <p:nvPr/>
        </p:nvSpPr>
        <p:spPr>
          <a:xfrm>
            <a:off x="3657258" y="4721167"/>
            <a:ext cx="3025652" cy="823302"/>
          </a:xfrm>
          <a:prstGeom prst="rect">
            <a:avLst/>
          </a:prstGeom>
          <a:noFill/>
        </p:spPr>
        <p:txBody>
          <a:bodyPr wrap="square" lIns="68580" tIns="34290" rIns="68580" bIns="34290" rtlCol="0" anchor="t">
            <a:spAutoFit/>
          </a:bodyPr>
          <a:lstStyle/>
          <a:p>
            <a:pPr algn="l"/>
            <a:r>
              <a:rPr lang="ja-JP" altLang="en-US" sz="1200">
                <a:ea typeface="ＭＳ Ｐゴシック"/>
              </a:rPr>
              <a:t>駄菓子屋ばたっこ</a:t>
            </a:r>
            <a:r>
              <a:rPr lang="en-US" altLang="ja-JP" sz="1200">
                <a:ea typeface="ＭＳ Ｐゴシック"/>
              </a:rPr>
              <a:t>(</a:t>
            </a:r>
            <a:r>
              <a:rPr lang="ja-JP" altLang="en-US" sz="1200">
                <a:ea typeface="ＭＳ Ｐゴシック"/>
              </a:rPr>
              <a:t>イベント時</a:t>
            </a:r>
            <a:r>
              <a:rPr lang="en-US" altLang="ja-JP" sz="1200">
                <a:ea typeface="ＭＳ Ｐゴシック"/>
              </a:rPr>
              <a:t>)</a:t>
            </a:r>
            <a:endParaRPr lang="en-US" altLang="ja-JP" sz="1200">
              <a:ea typeface="ＭＳ Ｐゴシック"/>
              <a:cs typeface="Calibri"/>
            </a:endParaRPr>
          </a:p>
          <a:p>
            <a:r>
              <a:rPr lang="en-US" altLang="ja-JP" sz="1200">
                <a:ea typeface="+mn-lt"/>
                <a:cs typeface="+mn-lt"/>
              </a:rPr>
              <a:t>2021/7/23</a:t>
            </a:r>
            <a:r>
              <a:rPr lang="ja-JP" altLang="en-US" sz="1200">
                <a:ea typeface="+mn-lt"/>
                <a:cs typeface="+mn-lt"/>
              </a:rPr>
              <a:t> 授業担当教員撮影</a:t>
            </a:r>
            <a:endParaRPr lang="en-US" sz="1200">
              <a:ea typeface="+mn-lt"/>
              <a:cs typeface="+mn-lt"/>
            </a:endParaRPr>
          </a:p>
          <a:p>
            <a:endParaRPr lang="ja-JP" altLang="en-US" sz="1200">
              <a:ea typeface="+mn-lt"/>
              <a:cs typeface="+mn-lt"/>
            </a:endParaRPr>
          </a:p>
          <a:p>
            <a:endParaRPr lang="en-US" altLang="ja-JP" sz="1350">
              <a:ea typeface="ＭＳ Ｐゴシック"/>
              <a:cs typeface="Calibri"/>
            </a:endParaRPr>
          </a:p>
        </p:txBody>
      </p:sp>
      <p:sp>
        <p:nvSpPr>
          <p:cNvPr id="6" name="Title 1">
            <a:extLst>
              <a:ext uri="{FF2B5EF4-FFF2-40B4-BE49-F238E27FC236}">
                <a16:creationId xmlns:a16="http://schemas.microsoft.com/office/drawing/2014/main" id="{206137EE-B292-48D9-B618-5A4B4C0AE84B}"/>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cs typeface="Calibri Light"/>
              </a:rPr>
              <a:t>6.結果</a:t>
            </a:r>
          </a:p>
        </p:txBody>
      </p:sp>
    </p:spTree>
    <p:extLst>
      <p:ext uri="{BB962C8B-B14F-4D97-AF65-F5344CB8AC3E}">
        <p14:creationId xmlns:p14="http://schemas.microsoft.com/office/powerpoint/2010/main" val="22236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0A3D226-9CD0-4757-8471-3C126899C708}"/>
              </a:ext>
            </a:extLst>
          </p:cNvPr>
          <p:cNvSpPr txBox="1"/>
          <p:nvPr/>
        </p:nvSpPr>
        <p:spPr>
          <a:xfrm>
            <a:off x="71683" y="1630743"/>
            <a:ext cx="8887463" cy="376256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sz="2400">
                <a:ea typeface="+mn-lt"/>
                <a:cs typeface="+mn-lt"/>
              </a:rPr>
              <a:t>石山恒貴</a:t>
            </a:r>
            <a:r>
              <a:rPr lang="en-US" altLang="ja-JP" sz="2400">
                <a:ea typeface="+mn-lt"/>
                <a:cs typeface="+mn-lt"/>
              </a:rPr>
              <a:t>(2019)</a:t>
            </a:r>
          </a:p>
          <a:p>
            <a:r>
              <a:rPr lang="en-US" altLang="ja-JP" sz="2400">
                <a:ea typeface="+mn-lt"/>
                <a:cs typeface="+mn-lt"/>
              </a:rPr>
              <a:t>『</a:t>
            </a:r>
            <a:r>
              <a:rPr lang="ja-JP" sz="2400">
                <a:ea typeface="+mn-lt"/>
                <a:cs typeface="+mn-lt"/>
              </a:rPr>
              <a:t>地域とゆるくつながろう！ーサードプレイスと関係人口の時代ー</a:t>
            </a:r>
            <a:r>
              <a:rPr lang="en-US" altLang="ja-JP" sz="2400">
                <a:ea typeface="+mn-lt"/>
                <a:cs typeface="+mn-lt"/>
              </a:rPr>
              <a:t>』</a:t>
            </a:r>
          </a:p>
          <a:p>
            <a:endParaRPr lang="en-US" altLang="ja-JP" sz="2400">
              <a:ea typeface="+mn-lt"/>
              <a:cs typeface="+mn-lt"/>
            </a:endParaRPr>
          </a:p>
          <a:p>
            <a:r>
              <a:rPr lang="ja-JP" sz="2400">
                <a:ea typeface="+mn-lt"/>
                <a:cs typeface="+mn-lt"/>
              </a:rPr>
              <a:t>・千葉県松戸市「ユースペース」（NPO法人子どもの環境を守る会Jワールド）</a:t>
            </a:r>
            <a:r>
              <a:rPr lang="en-US" altLang="ja-JP" sz="2400">
                <a:ea typeface="+mn-lt"/>
                <a:cs typeface="+mn-lt"/>
              </a:rPr>
              <a:t> </a:t>
            </a:r>
          </a:p>
          <a:p>
            <a:endParaRPr lang="en-US" altLang="ja-JP" sz="2400">
              <a:ea typeface="+mn-lt"/>
              <a:cs typeface="+mn-lt"/>
            </a:endParaRPr>
          </a:p>
          <a:p>
            <a:endParaRPr lang="ja-JP" sz="2400">
              <a:ea typeface="+mn-lt"/>
              <a:cs typeface="+mn-lt"/>
            </a:endParaRPr>
          </a:p>
          <a:p>
            <a:r>
              <a:rPr lang="ja-JP" sz="2400">
                <a:ea typeface="+mn-lt"/>
                <a:cs typeface="+mn-lt"/>
              </a:rPr>
              <a:t>「この場所の特徴は支援者と被支援者の区別がないこと」（</a:t>
            </a:r>
            <a:r>
              <a:rPr lang="en-US" altLang="ja-JP" sz="2400">
                <a:ea typeface="+mn-lt"/>
                <a:cs typeface="+mn-lt"/>
              </a:rPr>
              <a:t>J</a:t>
            </a:r>
            <a:r>
              <a:rPr lang="ja-JP" sz="2400">
                <a:ea typeface="+mn-lt"/>
                <a:cs typeface="+mn-lt"/>
              </a:rPr>
              <a:t>ワール</a:t>
            </a:r>
            <a:r>
              <a:rPr lang="ja-JP" altLang="en-US" sz="2400">
                <a:solidFill>
                  <a:srgbClr val="404040"/>
                </a:solidFill>
                <a:latin typeface="Meiryo"/>
                <a:ea typeface="Meiryo"/>
                <a:cs typeface="Arial"/>
              </a:rPr>
              <a:t>ド代表）</a:t>
            </a:r>
            <a:r>
              <a:rPr lang="en-US" altLang="ja-JP" sz="2400">
                <a:latin typeface="Meiryo"/>
                <a:ea typeface="Meiryo UI"/>
                <a:cs typeface="Arial"/>
              </a:rPr>
              <a:t>​</a:t>
            </a:r>
            <a:endParaRPr lang="en-US" altLang="ja-JP" sz="2400">
              <a:latin typeface="Meiryo"/>
              <a:ea typeface="Meiryo UI"/>
              <a:cs typeface="Calibri"/>
            </a:endParaRPr>
          </a:p>
        </p:txBody>
      </p:sp>
      <p:sp>
        <p:nvSpPr>
          <p:cNvPr id="3" name="Title 1">
            <a:extLst>
              <a:ext uri="{FF2B5EF4-FFF2-40B4-BE49-F238E27FC236}">
                <a16:creationId xmlns:a16="http://schemas.microsoft.com/office/drawing/2014/main" id="{C951011D-CA22-4203-B0DA-63ECF9C92212}"/>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2.</a:t>
            </a:r>
            <a:r>
              <a:rPr lang="ja-JP" altLang="en-US" sz="2700">
                <a:ea typeface="メイリオ"/>
              </a:rPr>
              <a:t> 文献調査</a:t>
            </a:r>
            <a:endParaRPr lang="en-JP" sz="2700">
              <a:ea typeface="メイリオ"/>
            </a:endParaRPr>
          </a:p>
        </p:txBody>
      </p:sp>
    </p:spTree>
    <p:extLst>
      <p:ext uri="{BB962C8B-B14F-4D97-AF65-F5344CB8AC3E}">
        <p14:creationId xmlns:p14="http://schemas.microsoft.com/office/powerpoint/2010/main" val="2322012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CA143BB-386C-44AB-A502-6FE61905C18C}"/>
              </a:ext>
            </a:extLst>
          </p:cNvPr>
          <p:cNvSpPr>
            <a:spLocks noGrp="1"/>
          </p:cNvSpPr>
          <p:nvPr>
            <p:ph idx="4294967295"/>
          </p:nvPr>
        </p:nvSpPr>
        <p:spPr>
          <a:xfrm>
            <a:off x="-2396" y="1916641"/>
            <a:ext cx="2410834" cy="1263650"/>
          </a:xfrm>
        </p:spPr>
        <p:txBody>
          <a:bodyPr vert="horz" lIns="68580" tIns="34290" rIns="68580" bIns="34290" rtlCol="0" anchor="t">
            <a:noAutofit/>
          </a:bodyPr>
          <a:lstStyle/>
          <a:p>
            <a:pPr marL="0" indent="0">
              <a:buNone/>
            </a:pPr>
            <a:endParaRPr lang="ja-JP">
              <a:ea typeface="メイリオ"/>
              <a:cs typeface="+mn-lt"/>
            </a:endParaRPr>
          </a:p>
          <a:p>
            <a:r>
              <a:rPr lang="ja-JP" altLang="en-US" sz="2400">
                <a:ea typeface="メイリオ"/>
              </a:rPr>
              <a:t>商</a:t>
            </a:r>
            <a:r>
              <a:rPr lang="ja-JP" sz="2400">
                <a:ea typeface="メイリオ"/>
              </a:rPr>
              <a:t>店主の高齢化</a:t>
            </a:r>
            <a:endParaRPr lang="ja-JP" altLang="en-US" sz="2400">
              <a:ea typeface="メイリオ"/>
              <a:cs typeface="Calibri"/>
            </a:endParaRPr>
          </a:p>
          <a:p>
            <a:r>
              <a:rPr lang="ja-JP" altLang="en-US" sz="2400">
                <a:ea typeface="メイリオ"/>
              </a:rPr>
              <a:t>売上の減少</a:t>
            </a:r>
          </a:p>
          <a:p>
            <a:r>
              <a:rPr lang="ja-JP" altLang="en-US" sz="2400">
                <a:ea typeface="メイリオ"/>
              </a:rPr>
              <a:t>後継者問題　　</a:t>
            </a:r>
            <a:endParaRPr lang="ja-JP" altLang="en-US" sz="2400">
              <a:ea typeface="メイリオ"/>
              <a:cs typeface="Calibri"/>
            </a:endParaRPr>
          </a:p>
          <a:p>
            <a:r>
              <a:rPr lang="ja-JP" altLang="en-US" sz="2400">
                <a:ea typeface="メイリオ"/>
              </a:rPr>
              <a:t>　など</a:t>
            </a:r>
            <a:endParaRPr lang="ja-JP" altLang="en-US" sz="2400">
              <a:ea typeface="メイリオ"/>
              <a:cs typeface="Calibri"/>
            </a:endParaRPr>
          </a:p>
          <a:p>
            <a:endParaRPr lang="ja-JP" altLang="en-US" sz="2400">
              <a:ea typeface="メイリオ"/>
              <a:cs typeface="+mn-lt"/>
            </a:endParaRPr>
          </a:p>
          <a:p>
            <a:endParaRPr lang="ja-JP">
              <a:ea typeface="メイリオ"/>
              <a:cs typeface="+mn-lt"/>
            </a:endParaRPr>
          </a:p>
          <a:p>
            <a:endParaRPr lang="ja-JP">
              <a:ea typeface="メイリオ"/>
            </a:endParaRPr>
          </a:p>
          <a:p>
            <a:endParaRPr lang="ja-JP" altLang="en-US">
              <a:ea typeface="メイリオ"/>
            </a:endParaRPr>
          </a:p>
        </p:txBody>
      </p:sp>
      <p:sp>
        <p:nvSpPr>
          <p:cNvPr id="4" name="Title 1">
            <a:extLst>
              <a:ext uri="{FF2B5EF4-FFF2-40B4-BE49-F238E27FC236}">
                <a16:creationId xmlns:a16="http://schemas.microsoft.com/office/drawing/2014/main" id="{B3A1EBE0-7277-4222-816C-FDD2E5AB8F8A}"/>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pic>
        <p:nvPicPr>
          <p:cNvPr id="12" name="Picture 12">
            <a:extLst>
              <a:ext uri="{FF2B5EF4-FFF2-40B4-BE49-F238E27FC236}">
                <a16:creationId xmlns:a16="http://schemas.microsoft.com/office/drawing/2014/main" id="{03196CE8-AA70-814D-8041-D828DD479994}"/>
              </a:ext>
            </a:extLst>
          </p:cNvPr>
          <p:cNvPicPr>
            <a:picLocks noChangeAspect="1"/>
          </p:cNvPicPr>
          <p:nvPr/>
        </p:nvPicPr>
        <p:blipFill>
          <a:blip r:embed="rId2"/>
          <a:stretch>
            <a:fillRect/>
          </a:stretch>
        </p:blipFill>
        <p:spPr>
          <a:xfrm>
            <a:off x="2345001" y="1630519"/>
            <a:ext cx="6684674" cy="3963931"/>
          </a:xfrm>
          <a:prstGeom prst="rect">
            <a:avLst/>
          </a:prstGeom>
        </p:spPr>
      </p:pic>
      <p:sp>
        <p:nvSpPr>
          <p:cNvPr id="14" name="TextBox 13">
            <a:extLst>
              <a:ext uri="{FF2B5EF4-FFF2-40B4-BE49-F238E27FC236}">
                <a16:creationId xmlns:a16="http://schemas.microsoft.com/office/drawing/2014/main" id="{6DB01CDF-04B1-B146-BFBD-FB78B0C6157E}"/>
              </a:ext>
            </a:extLst>
          </p:cNvPr>
          <p:cNvSpPr txBox="1"/>
          <p:nvPr/>
        </p:nvSpPr>
        <p:spPr>
          <a:xfrm>
            <a:off x="2671471" y="5783563"/>
            <a:ext cx="6360049" cy="461665"/>
          </a:xfrm>
          <a:prstGeom prst="rect">
            <a:avLst/>
          </a:prstGeom>
          <a:noFill/>
        </p:spPr>
        <p:txBody>
          <a:bodyPr wrap="square" lIns="91440" tIns="45720" rIns="91440" bIns="45720" rtlCol="0" anchor="t">
            <a:spAutoFit/>
          </a:bodyPr>
          <a:lstStyle/>
          <a:p>
            <a:r>
              <a:rPr lang="ja-JP" altLang="en-US" sz="1200">
                <a:latin typeface="Meiryo"/>
                <a:ea typeface="Meiryo"/>
              </a:rPr>
              <a:t>図４　出典</a:t>
            </a:r>
            <a:r>
              <a:rPr lang="en-US" altLang="ja-JP" sz="1200">
                <a:latin typeface="Meiryo"/>
                <a:ea typeface="ＭＳ Ｐゴシック"/>
              </a:rPr>
              <a:t>:</a:t>
            </a:r>
            <a:r>
              <a:rPr lang="ja-JP" altLang="en-US" sz="1200">
                <a:effectLst/>
                <a:latin typeface="Meiryo"/>
                <a:ea typeface="Meiryo"/>
              </a:rPr>
              <a:t>中小企業・小規模事業者が担う我が国の未来　</a:t>
            </a:r>
            <a:endParaRPr lang="ja-JP" altLang="en-US" sz="1200">
              <a:latin typeface="Meiryo"/>
              <a:ea typeface="Meiryo"/>
            </a:endParaRPr>
          </a:p>
          <a:p>
            <a:pPr algn="l"/>
            <a:r>
              <a:rPr lang="en-US" sz="1200">
                <a:latin typeface="Meiryo"/>
                <a:ea typeface="Meiryo"/>
              </a:rPr>
              <a:t>https://www.chusho.meti.go.jp/pamflet/hakusyo/H26/h26/html/b3_3_3_2.html</a:t>
            </a:r>
            <a:endParaRPr lang="en-JP" sz="1200">
              <a:latin typeface="Meiryo"/>
              <a:ea typeface="Meiryo"/>
            </a:endParaRPr>
          </a:p>
        </p:txBody>
      </p:sp>
    </p:spTree>
    <p:extLst>
      <p:ext uri="{BB962C8B-B14F-4D97-AF65-F5344CB8AC3E}">
        <p14:creationId xmlns:p14="http://schemas.microsoft.com/office/powerpoint/2010/main" val="2757551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descr="グラフ, 円グラフ&#10;&#10;説明は自動で生成されたものです">
            <a:extLst>
              <a:ext uri="{FF2B5EF4-FFF2-40B4-BE49-F238E27FC236}">
                <a16:creationId xmlns:a16="http://schemas.microsoft.com/office/drawing/2014/main" id="{3A857029-80E1-4DDE-8A3F-A4716A05766F}"/>
              </a:ext>
            </a:extLst>
          </p:cNvPr>
          <p:cNvPicPr>
            <a:picLocks noGrp="1" noChangeAspect="1"/>
          </p:cNvPicPr>
          <p:nvPr>
            <p:ph idx="4294967295"/>
          </p:nvPr>
        </p:nvPicPr>
        <p:blipFill>
          <a:blip r:embed="rId2"/>
          <a:stretch>
            <a:fillRect/>
          </a:stretch>
        </p:blipFill>
        <p:spPr>
          <a:xfrm>
            <a:off x="2622884" y="83303"/>
            <a:ext cx="4560719" cy="5739145"/>
          </a:xfrm>
        </p:spPr>
      </p:pic>
      <p:sp>
        <p:nvSpPr>
          <p:cNvPr id="2" name="TextBox 13">
            <a:extLst>
              <a:ext uri="{FF2B5EF4-FFF2-40B4-BE49-F238E27FC236}">
                <a16:creationId xmlns:a16="http://schemas.microsoft.com/office/drawing/2014/main" id="{56359719-DB55-41D3-A045-C275D325128A}"/>
              </a:ext>
            </a:extLst>
          </p:cNvPr>
          <p:cNvSpPr txBox="1"/>
          <p:nvPr/>
        </p:nvSpPr>
        <p:spPr>
          <a:xfrm>
            <a:off x="1634606" y="5844488"/>
            <a:ext cx="6274387" cy="461665"/>
          </a:xfrm>
          <a:prstGeom prst="rect">
            <a:avLst/>
          </a:prstGeom>
          <a:noFill/>
        </p:spPr>
        <p:txBody>
          <a:bodyPr wrap="square" lIns="91440" tIns="45720" rIns="91440" bIns="45720" rtlCol="0" anchor="t">
            <a:spAutoFit/>
          </a:bodyPr>
          <a:lstStyle/>
          <a:p>
            <a:r>
              <a:rPr lang="ja-JP" altLang="en-US" sz="1200">
                <a:latin typeface="Meiryo"/>
                <a:ea typeface="Meiryo"/>
              </a:rPr>
              <a:t>図５　出典</a:t>
            </a:r>
            <a:r>
              <a:rPr lang="en-US" altLang="ja-JP" sz="1200">
                <a:latin typeface="Meiryo"/>
                <a:ea typeface="ＭＳ Ｐゴシック"/>
              </a:rPr>
              <a:t>:</a:t>
            </a:r>
            <a:r>
              <a:rPr lang="ja-JP" altLang="en-US" sz="1200">
                <a:effectLst/>
                <a:latin typeface="Meiryo"/>
                <a:ea typeface="Meiryo"/>
              </a:rPr>
              <a:t>中小企業・小規模事業者が担う我が国の未来　</a:t>
            </a:r>
            <a:endParaRPr lang="ja-JP" altLang="en-US" sz="1200">
              <a:latin typeface="Meiryo"/>
              <a:ea typeface="Meiryo"/>
            </a:endParaRPr>
          </a:p>
          <a:p>
            <a:pPr algn="l"/>
            <a:r>
              <a:rPr lang="en-US" sz="1200">
                <a:latin typeface="Meiryo"/>
                <a:ea typeface="Meiryo"/>
              </a:rPr>
              <a:t>https://www.chusho.meti.go.jp/pamflet/hakusyo/H26/h26/html/b3_3_3_2.html</a:t>
            </a:r>
            <a:endParaRPr lang="en-JP" sz="1200">
              <a:latin typeface="Meiryo"/>
              <a:ea typeface="Meiryo"/>
            </a:endParaRPr>
          </a:p>
        </p:txBody>
      </p:sp>
      <p:sp>
        <p:nvSpPr>
          <p:cNvPr id="3" name="Title 1">
            <a:extLst>
              <a:ext uri="{FF2B5EF4-FFF2-40B4-BE49-F238E27FC236}">
                <a16:creationId xmlns:a16="http://schemas.microsoft.com/office/drawing/2014/main" id="{6C504156-BE41-4110-94C9-7D08996B97CA}"/>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1.</a:t>
            </a:r>
            <a:r>
              <a:rPr lang="ja-JP" altLang="en-US" sz="2700">
                <a:ea typeface="メイリオ"/>
              </a:rPr>
              <a:t> 研究背景</a:t>
            </a:r>
            <a:endParaRPr lang="en-JP" sz="2700">
              <a:ea typeface="メイリオ"/>
            </a:endParaRPr>
          </a:p>
        </p:txBody>
      </p:sp>
      <p:sp>
        <p:nvSpPr>
          <p:cNvPr id="9" name="部分円 8">
            <a:extLst>
              <a:ext uri="{FF2B5EF4-FFF2-40B4-BE49-F238E27FC236}">
                <a16:creationId xmlns:a16="http://schemas.microsoft.com/office/drawing/2014/main" id="{9C1EC9CE-F548-8546-9FCB-281DA5D7F751}"/>
              </a:ext>
            </a:extLst>
          </p:cNvPr>
          <p:cNvSpPr/>
          <p:nvPr/>
        </p:nvSpPr>
        <p:spPr>
          <a:xfrm>
            <a:off x="2798313" y="1106990"/>
            <a:ext cx="4058477" cy="4058477"/>
          </a:xfrm>
          <a:prstGeom prst="pie">
            <a:avLst>
              <a:gd name="adj1" fmla="val 19099561"/>
              <a:gd name="adj2" fmla="val 16200000"/>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a:solidFill>
                <a:schemeClr val="tx1"/>
              </a:solidFill>
            </a:endParaRPr>
          </a:p>
        </p:txBody>
      </p:sp>
    </p:spTree>
    <p:extLst>
      <p:ext uri="{BB962C8B-B14F-4D97-AF65-F5344CB8AC3E}">
        <p14:creationId xmlns:p14="http://schemas.microsoft.com/office/powerpoint/2010/main" val="4158886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7AF26FB-849E-4784-B759-2B2EED17E371}"/>
              </a:ext>
            </a:extLst>
          </p:cNvPr>
          <p:cNvSpPr txBox="1">
            <a:spLocks/>
          </p:cNvSpPr>
          <p:nvPr/>
        </p:nvSpPr>
        <p:spPr>
          <a:xfrm>
            <a:off x="557463" y="539248"/>
            <a:ext cx="7543800" cy="56540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tLang="ja-JP" sz="4400">
                <a:ea typeface="メイリオ"/>
              </a:rPr>
              <a:t>2.</a:t>
            </a:r>
            <a:r>
              <a:rPr lang="ja-JP" altLang="en-US" sz="4400">
                <a:ea typeface="メイリオ"/>
              </a:rPr>
              <a:t> 文献調査</a:t>
            </a:r>
            <a:endParaRPr lang="ja-JP" altLang="en-US" sz="4400">
              <a:ea typeface="メイリオ"/>
              <a:cs typeface="Calibri Light"/>
            </a:endParaRPr>
          </a:p>
        </p:txBody>
      </p:sp>
      <p:sp>
        <p:nvSpPr>
          <p:cNvPr id="17" name="Content Placeholder 2">
            <a:extLst>
              <a:ext uri="{FF2B5EF4-FFF2-40B4-BE49-F238E27FC236}">
                <a16:creationId xmlns:a16="http://schemas.microsoft.com/office/drawing/2014/main" id="{1DE169A7-7C54-4A85-A5F4-A73904B159C4}"/>
              </a:ext>
            </a:extLst>
          </p:cNvPr>
          <p:cNvSpPr txBox="1">
            <a:spLocks/>
          </p:cNvSpPr>
          <p:nvPr/>
        </p:nvSpPr>
        <p:spPr>
          <a:xfrm>
            <a:off x="251014" y="1521423"/>
            <a:ext cx="8888766" cy="5229130"/>
          </a:xfrm>
          <a:prstGeom prst="rect">
            <a:avLst/>
          </a:prstGeom>
        </p:spPr>
        <p:txBody>
          <a:bodyPr vert="horz" lIns="68580" tIns="34290" rIns="68580" bIns="3429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ja-JP" altLang="en-US" sz="2200">
                <a:ea typeface="メイリオ"/>
                <a:cs typeface="Calibri"/>
              </a:rPr>
              <a:t>久繫哲之介(2013)</a:t>
            </a:r>
          </a:p>
          <a:p>
            <a:r>
              <a:rPr lang="en-US" altLang="ja-JP" sz="2200">
                <a:ea typeface="メイリオ"/>
              </a:rPr>
              <a:t>『</a:t>
            </a:r>
            <a:r>
              <a:rPr lang="en-US" altLang="ja-JP" sz="2200" err="1">
                <a:ea typeface="メイリオ"/>
              </a:rPr>
              <a:t>商店街再生の罠</a:t>
            </a:r>
            <a:r>
              <a:rPr lang="en-US" altLang="ja-JP" sz="2200" err="1">
                <a:solidFill>
                  <a:srgbClr val="404040"/>
                </a:solidFill>
                <a:latin typeface="Calibri"/>
                <a:ea typeface="メイリオ"/>
                <a:cs typeface="Calibri"/>
              </a:rPr>
              <a:t>：売りたいモノから、顧客がしたいコトへ</a:t>
            </a:r>
            <a:r>
              <a:rPr lang="en-US" altLang="ja-JP" sz="2200">
                <a:solidFill>
                  <a:srgbClr val="000000"/>
                </a:solidFill>
                <a:latin typeface="Arial"/>
                <a:ea typeface="メイリオ"/>
                <a:cs typeface="Arial"/>
              </a:rPr>
              <a:t>』</a:t>
            </a:r>
            <a:endParaRPr lang="ja-JP" altLang="en-US" sz="2200">
              <a:ea typeface="メイリオ"/>
              <a:cs typeface="Calibri"/>
            </a:endParaRPr>
          </a:p>
          <a:p>
            <a:endParaRPr lang="en-US" altLang="ja-JP" sz="2200">
              <a:solidFill>
                <a:srgbClr val="000000"/>
              </a:solidFill>
              <a:latin typeface="Arial"/>
              <a:ea typeface="メイリオ"/>
              <a:cs typeface="Arial"/>
            </a:endParaRPr>
          </a:p>
          <a:p>
            <a:r>
              <a:rPr lang="ja-JP" altLang="en-US" sz="2600">
                <a:latin typeface="Meiryo"/>
                <a:ea typeface="Meiryo"/>
                <a:cs typeface="+mn-lt"/>
              </a:rPr>
              <a:t>”商店街は</a:t>
            </a:r>
            <a:r>
              <a:rPr lang="ja-JP" altLang="en-US" sz="2600">
                <a:solidFill>
                  <a:schemeClr val="accent2"/>
                </a:solidFill>
                <a:latin typeface="Meiryo"/>
                <a:ea typeface="Meiryo"/>
                <a:cs typeface="+mn-lt"/>
              </a:rPr>
              <a:t>「消費(買物)」機能</a:t>
            </a:r>
            <a:r>
              <a:rPr lang="ja-JP" altLang="en-US" sz="2600">
                <a:latin typeface="Meiryo"/>
                <a:ea typeface="Meiryo"/>
                <a:cs typeface="+mn-lt"/>
              </a:rPr>
              <a:t>では、</a:t>
            </a:r>
          </a:p>
          <a:p>
            <a:r>
              <a:rPr lang="ja-JP" altLang="en-US" sz="2600">
                <a:latin typeface="Meiryo"/>
                <a:ea typeface="Meiryo"/>
                <a:cs typeface="+mn-lt"/>
              </a:rPr>
              <a:t>もはや大型店やインターネット販売に勝てない”</a:t>
            </a:r>
          </a:p>
          <a:p>
            <a:endParaRPr lang="ja-JP" altLang="en-US" sz="2600">
              <a:latin typeface="Meiryo"/>
              <a:ea typeface="Meiryo"/>
              <a:cs typeface="+mn-lt"/>
            </a:endParaRPr>
          </a:p>
          <a:p>
            <a:pPr marL="0" indent="0">
              <a:buNone/>
            </a:pPr>
            <a:r>
              <a:rPr lang="ja-JP" altLang="en-US" sz="2600">
                <a:latin typeface="Meiryo"/>
                <a:ea typeface="Meiryo"/>
                <a:cs typeface="+mn-lt"/>
              </a:rPr>
              <a:t>”</a:t>
            </a:r>
            <a:r>
              <a:rPr lang="ja-JP" sz="2600">
                <a:latin typeface="Meiryo"/>
                <a:ea typeface="Meiryo"/>
                <a:cs typeface="+mn-lt"/>
              </a:rPr>
              <a:t>「消費(買物)」機能</a:t>
            </a:r>
            <a:r>
              <a:rPr lang="ja-JP" altLang="en-US" sz="2600">
                <a:latin typeface="Meiryo"/>
                <a:ea typeface="Meiryo"/>
                <a:cs typeface="+mn-lt"/>
              </a:rPr>
              <a:t>の前段階として</a:t>
            </a:r>
            <a:r>
              <a:rPr lang="ja-JP" altLang="en-US" sz="2600">
                <a:solidFill>
                  <a:srgbClr val="FF0000"/>
                </a:solidFill>
                <a:latin typeface="Meiryo"/>
                <a:ea typeface="Meiryo"/>
                <a:cs typeface="+mn-lt"/>
              </a:rPr>
              <a:t>「交流」機能</a:t>
            </a:r>
            <a:r>
              <a:rPr lang="ja-JP" altLang="en-US" sz="2600">
                <a:latin typeface="Meiryo"/>
                <a:ea typeface="Meiryo"/>
                <a:cs typeface="+mn-lt"/>
              </a:rPr>
              <a:t>という</a:t>
            </a:r>
          </a:p>
          <a:p>
            <a:pPr marL="0" indent="0">
              <a:buNone/>
            </a:pPr>
            <a:r>
              <a:rPr lang="ja-JP" altLang="en-US" sz="2600">
                <a:latin typeface="Meiryo"/>
                <a:ea typeface="Meiryo"/>
                <a:cs typeface="+mn-lt"/>
              </a:rPr>
              <a:t>付加価値を付けて、大型店等と差別化を図ると良い”</a:t>
            </a:r>
            <a:endParaRPr lang="ja-JP" altLang="en-US" sz="2600">
              <a:latin typeface="Meiryo"/>
              <a:ea typeface="Meiryo"/>
              <a:cs typeface="Calibri"/>
            </a:endParaRPr>
          </a:p>
          <a:p>
            <a:pPr>
              <a:buFont typeface="Calibri" panose="020F0502020204030204" pitchFamily="34" charset="0"/>
              <a:buChar char=" "/>
            </a:pPr>
            <a:endParaRPr lang="ja-JP" altLang="en-US" sz="2600">
              <a:latin typeface="Meiryo"/>
              <a:ea typeface="Meiryo"/>
              <a:cs typeface="Calibri"/>
            </a:endParaRPr>
          </a:p>
          <a:p>
            <a:pPr marL="0" indent="0">
              <a:buFont typeface="Calibri" panose="020F0502020204030204" pitchFamily="34" charset="0"/>
              <a:buNone/>
            </a:pPr>
            <a:endParaRPr lang="ja-JP" altLang="en-US" sz="2600">
              <a:ea typeface="メイリオ"/>
              <a:cs typeface="Calibri" panose="020F0502020204030204"/>
            </a:endParaRPr>
          </a:p>
        </p:txBody>
      </p:sp>
    </p:spTree>
    <p:extLst>
      <p:ext uri="{BB962C8B-B14F-4D97-AF65-F5344CB8AC3E}">
        <p14:creationId xmlns:p14="http://schemas.microsoft.com/office/powerpoint/2010/main" val="383951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7BBF7-0E78-4503-A8FA-9441D58D42AC}"/>
              </a:ext>
            </a:extLst>
          </p:cNvPr>
          <p:cNvSpPr txBox="1">
            <a:spLocks/>
          </p:cNvSpPr>
          <p:nvPr/>
        </p:nvSpPr>
        <p:spPr>
          <a:xfrm>
            <a:off x="455634" y="1245198"/>
            <a:ext cx="9116029" cy="5229130"/>
          </a:xfrm>
          <a:prstGeom prst="rect">
            <a:avLst/>
          </a:prstGeom>
        </p:spPr>
        <p:txBody>
          <a:bodyPr vert="horz" lIns="68580" tIns="34290" rIns="68580" bIns="3429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Calibri"/>
              <a:buChar char=" "/>
            </a:pPr>
            <a:r>
              <a:rPr lang="ja-JP" sz="2200">
                <a:ea typeface="メイリオ"/>
                <a:cs typeface="Calibri"/>
              </a:rPr>
              <a:t>久繫哲之介(2013)</a:t>
            </a:r>
            <a:endParaRPr lang="en-US" altLang="ja-JP" sz="2200">
              <a:ea typeface="+mn-lt"/>
              <a:cs typeface="+mn-lt"/>
            </a:endParaRPr>
          </a:p>
          <a:p>
            <a:pPr>
              <a:buFont typeface="Calibri"/>
              <a:buChar char=" "/>
            </a:pPr>
            <a:r>
              <a:rPr lang="en-US" altLang="ja-JP" sz="2200">
                <a:ea typeface="+mn-lt"/>
                <a:cs typeface="Calibri"/>
              </a:rPr>
              <a:t>『</a:t>
            </a:r>
            <a:r>
              <a:rPr lang="ja-JP" altLang="en-US" sz="2200">
                <a:ea typeface="+mn-lt"/>
                <a:cs typeface="Calibri"/>
              </a:rPr>
              <a:t>商店街再生の罠：売りたいモノから、顧客がしたいコトへ</a:t>
            </a:r>
            <a:r>
              <a:rPr lang="en-US" altLang="ja-JP" sz="2200">
                <a:solidFill>
                  <a:srgbClr val="000000"/>
                </a:solidFill>
                <a:latin typeface="Arial"/>
                <a:ea typeface="+mn-lt"/>
                <a:cs typeface="Arial"/>
              </a:rPr>
              <a:t>』</a:t>
            </a:r>
            <a:endParaRPr lang="ja-JP" sz="2200">
              <a:ea typeface="+mn-lt"/>
              <a:cs typeface="+mn-lt"/>
            </a:endParaRPr>
          </a:p>
          <a:p>
            <a:pPr>
              <a:buFont typeface="Calibri"/>
              <a:buChar char=" "/>
            </a:pPr>
            <a:endParaRPr lang="en-US" altLang="ja-JP" sz="2200">
              <a:solidFill>
                <a:srgbClr val="000000"/>
              </a:solidFill>
              <a:latin typeface="Arial"/>
              <a:ea typeface="メイリオ"/>
              <a:cs typeface="Arial"/>
            </a:endParaRPr>
          </a:p>
          <a:p>
            <a:pPr marL="0" indent="0">
              <a:buNone/>
            </a:pPr>
            <a:r>
              <a:rPr lang="ja-JP" altLang="en-US" sz="2600">
                <a:ea typeface="メイリオ"/>
                <a:cs typeface="Calibri"/>
              </a:rPr>
              <a:t>”地域コミュニティを育成する最大のカギは、</a:t>
            </a:r>
            <a:endParaRPr lang="ja-JP" sz="2600">
              <a:ea typeface="ＭＳ Ｐゴシック"/>
              <a:cs typeface="Calibri"/>
            </a:endParaRPr>
          </a:p>
          <a:p>
            <a:pPr marL="0" indent="0">
              <a:buNone/>
            </a:pPr>
            <a:r>
              <a:rPr lang="ja-JP" altLang="en-US" sz="2600">
                <a:ea typeface="メイリオ"/>
                <a:cs typeface="Calibri"/>
              </a:rPr>
              <a:t>市民に「自己裁量」の余地を用意してあげること”</a:t>
            </a:r>
            <a:endParaRPr lang="ja-JP" sz="2600">
              <a:ea typeface="ＭＳ Ｐゴシック"/>
              <a:cs typeface="Calibri"/>
            </a:endParaRPr>
          </a:p>
          <a:p>
            <a:pPr marL="0" indent="0">
              <a:buNone/>
            </a:pPr>
            <a:endParaRPr lang="ja-JP" altLang="en-US" sz="2600">
              <a:ea typeface="メイリオ"/>
              <a:cs typeface="Calibri"/>
            </a:endParaRPr>
          </a:p>
          <a:p>
            <a:pPr marL="0" indent="0">
              <a:buNone/>
            </a:pPr>
            <a:endParaRPr lang="ja-JP" altLang="en-US" sz="2600">
              <a:ea typeface="メイリオ"/>
              <a:cs typeface="Calibri"/>
            </a:endParaRPr>
          </a:p>
          <a:p>
            <a:pPr marL="0" indent="0">
              <a:buFont typeface="Calibri" panose="020F0502020204030204" pitchFamily="34" charset="0"/>
              <a:buNone/>
            </a:pPr>
            <a:r>
              <a:rPr lang="ja-JP" altLang="en-US" sz="2600">
                <a:ea typeface="メイリオ"/>
                <a:cs typeface="Calibri"/>
              </a:rPr>
              <a:t>”顧客が「</a:t>
            </a:r>
            <a:r>
              <a:rPr lang="ja-JP" altLang="en-US" sz="2600">
                <a:solidFill>
                  <a:srgbClr val="0070C0"/>
                </a:solidFill>
                <a:ea typeface="メイリオ"/>
                <a:cs typeface="Calibri"/>
              </a:rPr>
              <a:t>自分のコトと感じて、参加できるコト</a:t>
            </a:r>
            <a:r>
              <a:rPr lang="ja-JP" altLang="en-US" sz="2600">
                <a:ea typeface="メイリオ"/>
                <a:cs typeface="Calibri"/>
              </a:rPr>
              <a:t>」”</a:t>
            </a:r>
          </a:p>
          <a:p>
            <a:pPr marL="0" indent="0">
              <a:buNone/>
            </a:pPr>
            <a:endParaRPr lang="ja-JP" altLang="en-US" sz="2600">
              <a:ea typeface="メイリオ"/>
              <a:cs typeface="Calibri"/>
            </a:endParaRPr>
          </a:p>
          <a:p>
            <a:pPr marL="0" indent="0">
              <a:buNone/>
            </a:pPr>
            <a:endParaRPr lang="ja-JP" altLang="en-US" sz="2600">
              <a:ea typeface="メイリオ"/>
              <a:cs typeface="Calibri"/>
            </a:endParaRPr>
          </a:p>
        </p:txBody>
      </p:sp>
      <p:sp>
        <p:nvSpPr>
          <p:cNvPr id="2" name="Title 1">
            <a:extLst>
              <a:ext uri="{FF2B5EF4-FFF2-40B4-BE49-F238E27FC236}">
                <a16:creationId xmlns:a16="http://schemas.microsoft.com/office/drawing/2014/main" id="{C399929A-1A7D-4449-BEFF-B11CAD5A3256}"/>
              </a:ext>
            </a:extLst>
          </p:cNvPr>
          <p:cNvSpPr txBox="1">
            <a:spLocks/>
          </p:cNvSpPr>
          <p:nvPr/>
        </p:nvSpPr>
        <p:spPr>
          <a:xfrm>
            <a:off x="454728" y="450415"/>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ja-JP" sz="2700">
                <a:ea typeface="メイリオ"/>
              </a:rPr>
              <a:t>2.</a:t>
            </a:r>
            <a:r>
              <a:rPr lang="ja-JP" altLang="en-US" sz="2700">
                <a:ea typeface="メイリオ"/>
              </a:rPr>
              <a:t> 文献調査</a:t>
            </a:r>
            <a:endParaRPr lang="en-JP" sz="2700">
              <a:ea typeface="メイリオ"/>
            </a:endParaRPr>
          </a:p>
        </p:txBody>
      </p:sp>
    </p:spTree>
    <p:extLst>
      <p:ext uri="{BB962C8B-B14F-4D97-AF65-F5344CB8AC3E}">
        <p14:creationId xmlns:p14="http://schemas.microsoft.com/office/powerpoint/2010/main" val="37286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矢印: 下 7">
            <a:extLst>
              <a:ext uri="{FF2B5EF4-FFF2-40B4-BE49-F238E27FC236}">
                <a16:creationId xmlns:a16="http://schemas.microsoft.com/office/drawing/2014/main" id="{35A89C55-FA14-466D-B62A-EFB08472C51B}"/>
              </a:ext>
            </a:extLst>
          </p:cNvPr>
          <p:cNvSpPr/>
          <p:nvPr/>
        </p:nvSpPr>
        <p:spPr>
          <a:xfrm>
            <a:off x="4571348" y="2860940"/>
            <a:ext cx="1013650" cy="16840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a:extLst>
              <a:ext uri="{FF2B5EF4-FFF2-40B4-BE49-F238E27FC236}">
                <a16:creationId xmlns:a16="http://schemas.microsoft.com/office/drawing/2014/main" id="{03EA3BE4-16B6-4348-B090-6079F6F3EED1}"/>
              </a:ext>
            </a:extLst>
          </p:cNvPr>
          <p:cNvSpPr txBox="1"/>
          <p:nvPr/>
        </p:nvSpPr>
        <p:spPr>
          <a:xfrm>
            <a:off x="1697016" y="2086199"/>
            <a:ext cx="8074222"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2700">
                <a:solidFill>
                  <a:srgbClr val="0070C0"/>
                </a:solidFill>
                <a:latin typeface="Meiryo"/>
                <a:ea typeface="Meiryo"/>
                <a:cs typeface="Calibri"/>
              </a:rPr>
              <a:t>買い物</a:t>
            </a:r>
            <a:r>
              <a:rPr lang="ja-JP" altLang="en-US" sz="2700">
                <a:solidFill>
                  <a:srgbClr val="0070C0"/>
                </a:solidFill>
                <a:latin typeface="Meiryo"/>
                <a:ea typeface="Meiryo"/>
                <a:cs typeface="Calibri"/>
              </a:rPr>
              <a:t>の場</a:t>
            </a:r>
            <a:r>
              <a:rPr lang="ja-JP" sz="2700">
                <a:solidFill>
                  <a:srgbClr val="0070C0"/>
                </a:solidFill>
                <a:latin typeface="Meiryo"/>
                <a:ea typeface="Meiryo"/>
                <a:cs typeface="Calibri"/>
              </a:rPr>
              <a:t>としての</a:t>
            </a:r>
            <a:r>
              <a:rPr lang="ja-JP" altLang="en-US" sz="2700">
                <a:solidFill>
                  <a:srgbClr val="0070C0"/>
                </a:solidFill>
                <a:latin typeface="Meiryo"/>
                <a:ea typeface="Meiryo"/>
                <a:cs typeface="Calibri"/>
              </a:rPr>
              <a:t>役</a:t>
            </a:r>
            <a:r>
              <a:rPr lang="ja-JP" sz="2700">
                <a:solidFill>
                  <a:srgbClr val="0070C0"/>
                </a:solidFill>
                <a:latin typeface="Meiryo"/>
                <a:ea typeface="Meiryo"/>
                <a:cs typeface="Calibri"/>
              </a:rPr>
              <a:t>割</a:t>
            </a:r>
            <a:r>
              <a:rPr lang="ja-JP" altLang="en-US" sz="2700">
                <a:latin typeface="Meiryo"/>
                <a:ea typeface="Meiryo"/>
                <a:cs typeface="Calibri"/>
              </a:rPr>
              <a:t>→</a:t>
            </a:r>
            <a:r>
              <a:rPr lang="ja-JP" sz="2700">
                <a:latin typeface="Meiryo"/>
                <a:ea typeface="Meiryo"/>
                <a:cs typeface="Calibri"/>
              </a:rPr>
              <a:t>商店街</a:t>
            </a:r>
            <a:endParaRPr lang="ja-JP" sz="2700">
              <a:ea typeface="ＭＳ Ｐゴシック"/>
              <a:cs typeface="Calibri"/>
            </a:endParaRPr>
          </a:p>
          <a:p>
            <a:endParaRPr lang="ja-JP" altLang="en-US" sz="2700">
              <a:solidFill>
                <a:srgbClr val="000000"/>
              </a:solidFill>
              <a:latin typeface="Meiryo"/>
              <a:ea typeface="Meiryo"/>
              <a:cs typeface="Calibri"/>
            </a:endParaRPr>
          </a:p>
          <a:p>
            <a:endParaRPr lang="ja-JP" altLang="en-US" sz="2700">
              <a:solidFill>
                <a:srgbClr val="000000"/>
              </a:solidFill>
              <a:latin typeface="Meiryo"/>
              <a:ea typeface="Meiryo"/>
              <a:cs typeface="Calibri"/>
            </a:endParaRPr>
          </a:p>
          <a:p>
            <a:endParaRPr lang="ja-JP" altLang="en-US" sz="2700">
              <a:latin typeface="Meiryo"/>
              <a:ea typeface="Meiryo"/>
              <a:cs typeface="Calibri"/>
            </a:endParaRPr>
          </a:p>
          <a:p>
            <a:endParaRPr lang="ja-JP" altLang="en-US" sz="2700">
              <a:latin typeface="Meiryo"/>
              <a:ea typeface="Meiryo"/>
              <a:cs typeface="Calibri"/>
            </a:endParaRPr>
          </a:p>
          <a:p>
            <a:endParaRPr lang="ja-JP" altLang="en-US" sz="2700">
              <a:latin typeface="Meiryo"/>
              <a:ea typeface="Meiryo"/>
              <a:cs typeface="Calibri"/>
            </a:endParaRPr>
          </a:p>
          <a:p>
            <a:endParaRPr lang="ja-JP" altLang="en-US" sz="2700">
              <a:latin typeface="Meiryo"/>
              <a:ea typeface="Meiryo"/>
              <a:cs typeface="Calibri"/>
            </a:endParaRPr>
          </a:p>
          <a:p>
            <a:r>
              <a:rPr lang="ja-JP" altLang="en-US" sz="2700">
                <a:latin typeface="Meiryo"/>
                <a:ea typeface="Meiryo"/>
                <a:cs typeface="Calibri"/>
              </a:rPr>
              <a:t>買い物の場としての役割</a:t>
            </a:r>
          </a:p>
          <a:p>
            <a:r>
              <a:rPr lang="ja-JP" altLang="en-US" sz="2700">
                <a:latin typeface="Meiryo"/>
                <a:ea typeface="Meiryo"/>
                <a:cs typeface="Calibri"/>
              </a:rPr>
              <a:t>→スーパーマーケット・コンビニエンスストア</a:t>
            </a:r>
            <a:endParaRPr lang="ja-JP" sz="2700">
              <a:ea typeface="ＭＳ Ｐゴシック"/>
              <a:cs typeface="Calibri"/>
            </a:endParaRPr>
          </a:p>
        </p:txBody>
      </p:sp>
      <p:sp>
        <p:nvSpPr>
          <p:cNvPr id="3" name="正方形/長方形 2">
            <a:extLst>
              <a:ext uri="{FF2B5EF4-FFF2-40B4-BE49-F238E27FC236}">
                <a16:creationId xmlns:a16="http://schemas.microsoft.com/office/drawing/2014/main" id="{835363FC-EBEB-4ABA-9970-3A82D68789B6}"/>
              </a:ext>
            </a:extLst>
          </p:cNvPr>
          <p:cNvSpPr/>
          <p:nvPr/>
        </p:nvSpPr>
        <p:spPr>
          <a:xfrm>
            <a:off x="632222" y="1871602"/>
            <a:ext cx="910828" cy="910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latin typeface="Meiryo"/>
                <a:ea typeface="Meiryo"/>
                <a:cs typeface="Calibri"/>
              </a:rPr>
              <a:t>昔</a:t>
            </a:r>
            <a:endParaRPr lang="ja-JP" altLang="en-US" sz="2400">
              <a:latin typeface="Meiryo"/>
              <a:ea typeface="Meiryo"/>
            </a:endParaRPr>
          </a:p>
        </p:txBody>
      </p:sp>
      <p:sp>
        <p:nvSpPr>
          <p:cNvPr id="4" name="正方形/長方形 3">
            <a:extLst>
              <a:ext uri="{FF2B5EF4-FFF2-40B4-BE49-F238E27FC236}">
                <a16:creationId xmlns:a16="http://schemas.microsoft.com/office/drawing/2014/main" id="{7FEB1410-0771-43BB-8546-502A62BD77C2}"/>
              </a:ext>
            </a:extLst>
          </p:cNvPr>
          <p:cNvSpPr/>
          <p:nvPr/>
        </p:nvSpPr>
        <p:spPr>
          <a:xfrm>
            <a:off x="632220" y="4661946"/>
            <a:ext cx="910828" cy="910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2400">
                <a:latin typeface="Meiryo"/>
                <a:ea typeface="Meiryo"/>
                <a:cs typeface="Calibri"/>
              </a:rPr>
              <a:t>今</a:t>
            </a:r>
          </a:p>
        </p:txBody>
      </p:sp>
      <p:sp>
        <p:nvSpPr>
          <p:cNvPr id="6" name="テキスト ボックス 5">
            <a:extLst>
              <a:ext uri="{FF2B5EF4-FFF2-40B4-BE49-F238E27FC236}">
                <a16:creationId xmlns:a16="http://schemas.microsoft.com/office/drawing/2014/main" id="{77DDC4BF-9E92-429A-AB5B-263AFCB65D18}"/>
              </a:ext>
            </a:extLst>
          </p:cNvPr>
          <p:cNvSpPr txBox="1"/>
          <p:nvPr/>
        </p:nvSpPr>
        <p:spPr>
          <a:xfrm>
            <a:off x="1692793" y="3319143"/>
            <a:ext cx="7277320" cy="461665"/>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2400">
                <a:solidFill>
                  <a:srgbClr val="000000"/>
                </a:solidFill>
                <a:latin typeface="Meiryo"/>
                <a:ea typeface="Meiryo"/>
                <a:cs typeface="Calibri"/>
              </a:rPr>
              <a:t>スーパーマーケット・コンビニエンスストアの台頭</a:t>
            </a:r>
            <a:endParaRPr lang="ja-JP">
              <a:ea typeface="ＭＳ Ｐゴシック"/>
              <a:cs typeface="Calibri"/>
            </a:endParaRPr>
          </a:p>
        </p:txBody>
      </p:sp>
      <p:sp>
        <p:nvSpPr>
          <p:cNvPr id="23" name="テキスト ボックス 1">
            <a:extLst>
              <a:ext uri="{FF2B5EF4-FFF2-40B4-BE49-F238E27FC236}">
                <a16:creationId xmlns:a16="http://schemas.microsoft.com/office/drawing/2014/main" id="{192E4AD4-BFE5-45E5-9DC0-8525FE9C9351}"/>
              </a:ext>
            </a:extLst>
          </p:cNvPr>
          <p:cNvSpPr txBox="1"/>
          <p:nvPr/>
        </p:nvSpPr>
        <p:spPr>
          <a:xfrm>
            <a:off x="820367" y="689269"/>
            <a:ext cx="3212430" cy="746358"/>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ja-JP" altLang="en-US" sz="4400">
                <a:ea typeface="メイリオ"/>
              </a:rPr>
              <a:t>3.研究動機</a:t>
            </a:r>
          </a:p>
        </p:txBody>
      </p:sp>
    </p:spTree>
    <p:extLst>
      <p:ext uri="{BB962C8B-B14F-4D97-AF65-F5344CB8AC3E}">
        <p14:creationId xmlns:p14="http://schemas.microsoft.com/office/powerpoint/2010/main" val="262457378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2BD8E643532F4F43A26A4222F7DA5E42" ma:contentTypeVersion="10" ma:contentTypeDescription="新しいドキュメントを作成します。" ma:contentTypeScope="" ma:versionID="cd190c1e3d88d435d01897890ebde7ab">
  <xsd:schema xmlns:xsd="http://www.w3.org/2001/XMLSchema" xmlns:xs="http://www.w3.org/2001/XMLSchema" xmlns:p="http://schemas.microsoft.com/office/2006/metadata/properties" xmlns:ns2="95c3b03d-e49d-4850-bbfd-244ccaa9700c" xmlns:ns3="b1037fe4-c797-4955-b471-a44b0383eca2" targetNamespace="http://schemas.microsoft.com/office/2006/metadata/properties" ma:root="true" ma:fieldsID="f06a8126da62b55f1b7d7277d6ec6d09" ns2:_="" ns3:_="">
    <xsd:import namespace="95c3b03d-e49d-4850-bbfd-244ccaa9700c"/>
    <xsd:import namespace="b1037fe4-c797-4955-b471-a44b0383eca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c3b03d-e49d-4850-bbfd-244ccaa97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037fe4-c797-4955-b471-a44b0383eca2"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3EDA41-9F55-42E9-8506-36E918CDEF07}"/>
</file>

<file path=customXml/itemProps2.xml><?xml version="1.0" encoding="utf-8"?>
<ds:datastoreItem xmlns:ds="http://schemas.openxmlformats.org/officeDocument/2006/customXml" ds:itemID="{E3D6DA42-CA7B-4BC6-8AC2-CFB9254A0E92}"/>
</file>

<file path=customXml/itemProps3.xml><?xml version="1.0" encoding="utf-8"?>
<ds:datastoreItem xmlns:ds="http://schemas.openxmlformats.org/officeDocument/2006/customXml" ds:itemID="{46A69C1E-2FDB-4534-8A1B-5CB8C812E41D}"/>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43</Slides>
  <Notes>26</Notes>
  <HiddenSlides>1</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Retrospect</vt:lpstr>
      <vt:lpstr>現代における 商店街の新しい在り方を探る 〜灘中央市場のコミュニティへの参加を通して〜</vt:lpstr>
      <vt:lpstr>目次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今日、商店街にしかない役割は？  →地域住民の交流の場、  　地域とつながるコミュニティとしての役割 </vt:lpstr>
      <vt:lpstr>PowerPoint Presentation</vt:lpstr>
      <vt:lpstr>PowerPoint Presentation</vt:lpstr>
      <vt:lpstr>灘中央市場に ①どのように、そして ②どのような 地域とつながるコミュニティが形成されたのか  それによって新たにできたコミュニティは ③どのような役割を果たしているのか</vt:lpstr>
      <vt:lpstr>5.方法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7.考察</vt:lpstr>
      <vt:lpstr>PowerPoint Presentation</vt:lpstr>
      <vt:lpstr>PowerPoint Presentation</vt:lpstr>
      <vt:lpstr>PowerPoint Presentation</vt:lpstr>
      <vt:lpstr>8.結論　現代における商店街の新しい在り方の提案</vt:lpstr>
      <vt:lpstr>展望 </vt:lpstr>
      <vt:lpstr>9.参考文献</vt:lpstr>
      <vt:lpstr>PowerPoint Presentation</vt:lpstr>
      <vt:lpstr>ご清聴ありがとうございました</vt:lpstr>
      <vt:lpstr>PowerPoint Presentation</vt:lpstr>
      <vt:lpstr>PowerPoint Presentation</vt:lpstr>
      <vt:lpstr>PowerPoint Presentation</vt:lpstr>
      <vt:lpstr>PowerPoint Presentation</vt:lpstr>
      <vt:lpstr>PowerPoint Presentation</vt:lpstr>
      <vt:lpstr>1. 研究背景</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片岡 愛海</dc:creator>
  <cp:revision>1</cp:revision>
  <dcterms:created xsi:type="dcterms:W3CDTF">2021-12-13T02:26:19Z</dcterms:created>
  <dcterms:modified xsi:type="dcterms:W3CDTF">2022-02-24T05:31:07Z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0x0101002BD8E643532F4F43A26A4222F7DA5E42</vt:lpwstr>
  </property>
</Properties>
</file>